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oleObject" PartName="/ppt/embeddings/oleObject2.bin"/>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9144000"/>
  <p:notesSz cx="6858000" cy="9144000"/>
  <p:embeddedFontLst>
    <p:embeddedFont>
      <p:font typeface="Arial Narrow"/>
      <p:regular r:id="rId35"/>
      <p:bold r:id="rId36"/>
      <p:italic r:id="rId37"/>
      <p:boldItalic r:id="rId38"/>
    </p:embeddedFont>
    <p:embeddedFont>
      <p:font typeface="Lustria"/>
      <p:regular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0" roundtripDataSignature="AMtx7mjqpwyADDA1e4X7N+bQamdHU5rOk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ArialNarrow-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ArialNarrow-italic.fntdata"/><Relationship Id="rId14" Type="http://schemas.openxmlformats.org/officeDocument/2006/relationships/slide" Target="slides/slide9.xml"/><Relationship Id="rId36" Type="http://schemas.openxmlformats.org/officeDocument/2006/relationships/font" Target="fonts/ArialNarrow-bold.fntdata"/><Relationship Id="rId17" Type="http://schemas.openxmlformats.org/officeDocument/2006/relationships/slide" Target="slides/slide12.xml"/><Relationship Id="rId39" Type="http://schemas.openxmlformats.org/officeDocument/2006/relationships/font" Target="fonts/Lustria-regular.fntdata"/><Relationship Id="rId16" Type="http://schemas.openxmlformats.org/officeDocument/2006/relationships/slide" Target="slides/slide11.xml"/><Relationship Id="rId38" Type="http://schemas.openxmlformats.org/officeDocument/2006/relationships/font" Target="fonts/ArialNarrow-boldItalic.fntdata"/><Relationship Id="rId19" Type="http://schemas.openxmlformats.org/officeDocument/2006/relationships/slide" Target="slides/slide14.xml"/><Relationship Id="rId18"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f3ab93c83e_6_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f3ab93c83e_6_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g3f3ab93c83e_6_3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96" name="Google Shape;96;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You can do this however you think this will work, you can get them to break out into groups to discuss for 5 mins or just ask them as a class group to consider why an organisation would choose to source beyond domestic markets. </a:t>
            </a:r>
            <a:endParaRPr/>
          </a:p>
          <a:p>
            <a:pPr indent="-171450" lvl="0" marL="171450" rtl="0" algn="l">
              <a:spcBef>
                <a:spcPts val="0"/>
              </a:spcBef>
              <a:spcAft>
                <a:spcPts val="0"/>
              </a:spcAft>
              <a:buClr>
                <a:schemeClr val="dk1"/>
              </a:buClr>
              <a:buSzPts val="1200"/>
              <a:buFont typeface="Calibri"/>
              <a:buChar char="-"/>
            </a:pPr>
            <a:r>
              <a:rPr lang="en-US"/>
              <a:t>Then pick up on this later, e.g. slide 10 to see if students correctly identified the reasons for moving beyond domestic markets</a:t>
            </a:r>
            <a:endParaRPr/>
          </a:p>
          <a:p>
            <a:pPr indent="0" lvl="0" marL="0" rtl="0" algn="l">
              <a:lnSpc>
                <a:spcPct val="90000"/>
              </a:lnSpc>
              <a:spcBef>
                <a:spcPts val="0"/>
              </a:spcBef>
              <a:spcAft>
                <a:spcPts val="0"/>
              </a:spcAft>
              <a:buNone/>
            </a:pPr>
            <a:r>
              <a:t/>
            </a:r>
            <a:endParaRPr>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2800"/>
              <a:t>Global Market Forces</a:t>
            </a:r>
            <a:endParaRPr/>
          </a:p>
          <a:p>
            <a:pPr indent="0" lvl="1" marL="457200" rtl="0" algn="l">
              <a:spcBef>
                <a:spcPts val="0"/>
              </a:spcBef>
              <a:spcAft>
                <a:spcPts val="0"/>
              </a:spcAft>
              <a:buNone/>
            </a:pPr>
            <a:r>
              <a:rPr lang="en-US" sz="2400"/>
              <a:t>Foreign competitors entering home markets</a:t>
            </a:r>
            <a:endParaRPr/>
          </a:p>
          <a:p>
            <a:pPr indent="0" lvl="1" marL="457200" rtl="0" algn="l">
              <a:spcBef>
                <a:spcPts val="0"/>
              </a:spcBef>
              <a:spcAft>
                <a:spcPts val="0"/>
              </a:spcAft>
              <a:buNone/>
            </a:pPr>
            <a:r>
              <a:rPr lang="en-US" sz="2400"/>
              <a:t>New opportunities to enter foreign markets at competitive prices</a:t>
            </a:r>
            <a:endParaRPr/>
          </a:p>
          <a:p>
            <a:pPr indent="0" lvl="1" marL="457200" rtl="0" algn="l">
              <a:spcBef>
                <a:spcPts val="0"/>
              </a:spcBef>
              <a:spcAft>
                <a:spcPts val="0"/>
              </a:spcAft>
              <a:buNone/>
            </a:pPr>
            <a:r>
              <a:rPr lang="en-US" sz="2400"/>
              <a:t>Much of the world’s population and economic growth is in developing countries</a:t>
            </a:r>
            <a:endParaRPr/>
          </a:p>
          <a:p>
            <a:pPr indent="0" lvl="1" marL="457200" rtl="0" algn="l">
              <a:spcBef>
                <a:spcPts val="0"/>
              </a:spcBef>
              <a:spcAft>
                <a:spcPts val="0"/>
              </a:spcAft>
              <a:buNone/>
            </a:pPr>
            <a:r>
              <a:rPr lang="en-US" sz="2400"/>
              <a:t>Global access to the Internet reduces the costs of marketing</a:t>
            </a:r>
            <a:endParaRPr/>
          </a:p>
          <a:p>
            <a:pPr indent="0" lvl="0" marL="0" rtl="0" algn="l">
              <a:spcBef>
                <a:spcPts val="0"/>
              </a:spcBef>
              <a:spcAft>
                <a:spcPts val="0"/>
              </a:spcAft>
              <a:buNone/>
            </a:pPr>
            <a:r>
              <a:rPr lang="en-US" sz="2600"/>
              <a:t>Technological Forces</a:t>
            </a:r>
            <a:endParaRPr/>
          </a:p>
          <a:p>
            <a:pPr indent="0" lvl="1" marL="457200" rtl="0" algn="l">
              <a:spcBef>
                <a:spcPts val="0"/>
              </a:spcBef>
              <a:spcAft>
                <a:spcPts val="0"/>
              </a:spcAft>
              <a:buNone/>
            </a:pPr>
            <a:r>
              <a:rPr lang="en-US" sz="2400"/>
              <a:t>Technologies are now being developed in lower cost countries</a:t>
            </a:r>
            <a:endParaRPr/>
          </a:p>
          <a:p>
            <a:pPr indent="0" lvl="1" marL="457200" rtl="0" algn="l">
              <a:spcBef>
                <a:spcPts val="0"/>
              </a:spcBef>
              <a:spcAft>
                <a:spcPts val="0"/>
              </a:spcAft>
              <a:buNone/>
            </a:pPr>
            <a:r>
              <a:rPr lang="en-US" sz="2400"/>
              <a:t>Tech firms are collaborating internationally</a:t>
            </a:r>
            <a:endParaRPr/>
          </a:p>
          <a:p>
            <a:pPr indent="0" lvl="0" marL="0" rtl="0" algn="l">
              <a:spcBef>
                <a:spcPts val="0"/>
              </a:spcBef>
              <a:spcAft>
                <a:spcPts val="0"/>
              </a:spcAft>
              <a:buNone/>
            </a:pPr>
            <a:r>
              <a:rPr lang="en-US" sz="2800"/>
              <a:t>Global Cost Forces</a:t>
            </a:r>
            <a:endParaRPr/>
          </a:p>
          <a:p>
            <a:pPr indent="0" lvl="1" marL="457200" rtl="0" algn="l">
              <a:spcBef>
                <a:spcPts val="0"/>
              </a:spcBef>
              <a:spcAft>
                <a:spcPts val="0"/>
              </a:spcAft>
              <a:buNone/>
            </a:pPr>
            <a:r>
              <a:rPr lang="en-US" sz="2400"/>
              <a:t>Easier access to lower cost labor, skilled and unskilled</a:t>
            </a:r>
            <a:endParaRPr/>
          </a:p>
          <a:p>
            <a:pPr indent="0" lvl="1" marL="457200" rtl="0" algn="l">
              <a:spcBef>
                <a:spcPts val="0"/>
              </a:spcBef>
              <a:spcAft>
                <a:spcPts val="0"/>
              </a:spcAft>
              <a:buNone/>
            </a:pPr>
            <a:r>
              <a:rPr lang="en-US" sz="2400"/>
              <a:t>Rising quality of production</a:t>
            </a:r>
            <a:endParaRPr/>
          </a:p>
          <a:p>
            <a:pPr indent="0" lvl="1" marL="457200" rtl="0" algn="l">
              <a:spcBef>
                <a:spcPts val="0"/>
              </a:spcBef>
              <a:spcAft>
                <a:spcPts val="0"/>
              </a:spcAft>
              <a:buNone/>
            </a:pPr>
            <a:r>
              <a:rPr lang="en-US" sz="2400"/>
              <a:t>Rising cost of living leading to higher salaries</a:t>
            </a:r>
            <a:endParaRPr/>
          </a:p>
          <a:p>
            <a:pPr indent="0" lvl="1" marL="457200" rtl="0" algn="l">
              <a:spcBef>
                <a:spcPts val="0"/>
              </a:spcBef>
              <a:spcAft>
                <a:spcPts val="0"/>
              </a:spcAft>
              <a:buNone/>
            </a:pPr>
            <a:r>
              <a:rPr lang="en-US" sz="2400"/>
              <a:t>Varying regulation of polluting industries</a:t>
            </a:r>
            <a:endParaRPr/>
          </a:p>
          <a:p>
            <a:pPr indent="0" lvl="1" marL="457200" rtl="0" algn="l">
              <a:spcBef>
                <a:spcPts val="0"/>
              </a:spcBef>
              <a:spcAft>
                <a:spcPts val="0"/>
              </a:spcAft>
              <a:buNone/>
            </a:pPr>
            <a:r>
              <a:rPr lang="en-US" sz="2400"/>
              <a:t>Shifting duty structures as trade unions grow and change</a:t>
            </a:r>
            <a:endParaRPr/>
          </a:p>
          <a:p>
            <a:pPr indent="0" lvl="0" marL="0" rtl="0" algn="l">
              <a:spcBef>
                <a:spcPts val="0"/>
              </a:spcBef>
              <a:spcAft>
                <a:spcPts val="0"/>
              </a:spcAft>
              <a:buNone/>
            </a:pPr>
            <a:r>
              <a:rPr lang="en-US" sz="2600"/>
              <a:t>Political and Economic Forces</a:t>
            </a:r>
            <a:endParaRPr/>
          </a:p>
          <a:p>
            <a:pPr indent="0" lvl="1" marL="457200" rtl="0" algn="l">
              <a:spcBef>
                <a:spcPts val="0"/>
              </a:spcBef>
              <a:spcAft>
                <a:spcPts val="0"/>
              </a:spcAft>
              <a:buNone/>
            </a:pPr>
            <a:r>
              <a:rPr lang="en-US" sz="2400"/>
              <a:t>Exchange rate controls and fluctuations</a:t>
            </a:r>
            <a:endParaRPr/>
          </a:p>
          <a:p>
            <a:pPr indent="0" lvl="1" marL="457200" rtl="0" algn="l">
              <a:spcBef>
                <a:spcPts val="0"/>
              </a:spcBef>
              <a:spcAft>
                <a:spcPts val="0"/>
              </a:spcAft>
              <a:buNone/>
            </a:pPr>
            <a:r>
              <a:rPr lang="en-US" sz="2400"/>
              <a:t>Regional trade agreements, e.g. EEU, TPP, NAFTA</a:t>
            </a:r>
            <a:endParaRPr/>
          </a:p>
          <a:p>
            <a:pPr indent="0" lvl="1" marL="457200" rtl="0" algn="l">
              <a:spcBef>
                <a:spcPts val="0"/>
              </a:spcBef>
              <a:spcAft>
                <a:spcPts val="0"/>
              </a:spcAft>
              <a:buNone/>
            </a:pPr>
            <a:r>
              <a:rPr lang="en-US" sz="2400"/>
              <a:t>Moving “almost finished goods” to avoid finished </a:t>
            </a:r>
            <a:br>
              <a:rPr lang="en-US" sz="2400"/>
            </a:br>
            <a:r>
              <a:rPr lang="en-US" sz="2400"/>
              <a:t>goods tariffs. </a:t>
            </a:r>
            <a:endParaRPr/>
          </a:p>
          <a:p>
            <a:pPr indent="0" lvl="0" marL="0" rtl="0" algn="l">
              <a:spcBef>
                <a:spcPts val="0"/>
              </a:spcBef>
              <a:spcAft>
                <a:spcPts val="0"/>
              </a:spcAft>
              <a:buNone/>
            </a:pPr>
            <a:r>
              <a:t/>
            </a:r>
            <a:endParaRPr/>
          </a:p>
        </p:txBody>
      </p:sp>
      <p:sp>
        <p:nvSpPr>
          <p:cNvPr id="356" name="Google Shape;356;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1" name="Google Shape;38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Low costs</a:t>
            </a:r>
            <a:endParaRPr/>
          </a:p>
          <a:p>
            <a:pPr indent="0" lvl="0" marL="0" rtl="0" algn="l">
              <a:spcBef>
                <a:spcPts val="0"/>
              </a:spcBef>
              <a:spcAft>
                <a:spcPts val="0"/>
              </a:spcAft>
              <a:buNone/>
            </a:pPr>
            <a:r>
              <a:rPr lang="en-US"/>
              <a:t>Lead times</a:t>
            </a:r>
            <a:endParaRPr/>
          </a:p>
          <a:p>
            <a:pPr indent="0" lvl="0" marL="0" rtl="0" algn="l">
              <a:spcBef>
                <a:spcPts val="0"/>
              </a:spcBef>
              <a:spcAft>
                <a:spcPts val="0"/>
              </a:spcAft>
              <a:buNone/>
            </a:pPr>
            <a:r>
              <a:rPr lang="en-US"/>
              <a:t>Individual preferences</a:t>
            </a:r>
            <a:endParaRPr/>
          </a:p>
          <a:p>
            <a:pPr indent="0" lvl="0" marL="0" rtl="0" algn="l">
              <a:spcBef>
                <a:spcPts val="0"/>
              </a:spcBef>
              <a:spcAft>
                <a:spcPts val="0"/>
              </a:spcAft>
              <a:buNone/>
            </a:pPr>
            <a:r>
              <a:rPr lang="en-US"/>
              <a:t>Relationships</a:t>
            </a:r>
            <a:endParaRPr/>
          </a:p>
          <a:p>
            <a:pPr indent="0" lvl="0" marL="0" rtl="0" algn="l">
              <a:spcBef>
                <a:spcPts val="0"/>
              </a:spcBef>
              <a:spcAft>
                <a:spcPts val="0"/>
              </a:spcAft>
              <a:buNone/>
            </a:pPr>
            <a:r>
              <a:rPr lang="en-US"/>
              <a:t>Quality</a:t>
            </a:r>
            <a:endParaRPr/>
          </a:p>
          <a:p>
            <a:pPr indent="0" lvl="0" marL="0" rtl="0" algn="l">
              <a:spcBef>
                <a:spcPts val="0"/>
              </a:spcBef>
              <a:spcAft>
                <a:spcPts val="0"/>
              </a:spcAft>
              <a:buNone/>
            </a:pPr>
            <a:r>
              <a:rPr lang="en-US"/>
              <a:t>Low costs – often hidden costs which can include currency fluctuations (eg. Elections), paying in supplier currency not always best option, but also quality costs (ffor those who’ve studied op’s) and also costs of dealing with cultural issues. You can also face long lead times – multi-modes of transport, batching on orders and then only sending once load ‘complete’ which affects lead times and view of dependability.</a:t>
            </a:r>
            <a:endParaRPr/>
          </a:p>
          <a:p>
            <a:pPr indent="0" lvl="0" marL="0" rtl="0" algn="l">
              <a:spcBef>
                <a:spcPts val="0"/>
              </a:spcBef>
              <a:spcAft>
                <a:spcPts val="0"/>
              </a:spcAft>
              <a:buNone/>
            </a:pPr>
            <a:r>
              <a:rPr lang="en-US"/>
              <a:t>Individual preferences so going back to scoring criteria from week 7, subjective judgement can play a part.</a:t>
            </a:r>
            <a:endParaRPr/>
          </a:p>
          <a:p>
            <a:pPr indent="0" lvl="0" marL="0" rtl="0" algn="l">
              <a:spcBef>
                <a:spcPts val="0"/>
              </a:spcBef>
              <a:spcAft>
                <a:spcPts val="0"/>
              </a:spcAft>
              <a:buNone/>
            </a:pPr>
            <a:r>
              <a:rPr lang="en-US"/>
              <a:t>Relationships so back to unit 1.4 – skills in developing, negotiating cross-cultural relationships, having a shared understanding and maintaining this. No can be problematic – suppliers in some countries promising even when they know they can’t but culturally it is not acceptable to say no to a customer. Time in building the relationship – Quanxi in China, so a large part of relationship work is social, not done in the office.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91" name="Google Shape;391;p5:notes"/>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solidFill>
                  <a:srgbClr val="000000"/>
                </a:solidFill>
                <a:latin typeface="Calibri"/>
                <a:ea typeface="Calibri"/>
                <a:cs typeface="Calibri"/>
                <a:sym typeface="Calibri"/>
              </a:rPr>
              <a:t>© Edinburgh Business School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f3ab93c83e_0_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f3ab93c83e_0_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g3f3ab93c83e_0_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f3ab93c83e_6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f3ab93c83e_6_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g3f3ab93c83e_6_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f3ab93c83e_6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f3ab93c83e_6_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 name="Google Shape;455;g3f3ab93c83e_6_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2" name="Google Shape;462;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lang="en-US" sz="1200">
                <a:solidFill>
                  <a:schemeClr val="dk1"/>
                </a:solidFill>
                <a:latin typeface="Arial"/>
                <a:ea typeface="Arial"/>
                <a:cs typeface="Arial"/>
                <a:sym typeface="Arial"/>
              </a:rPr>
              <a:t>‹#›</a:t>
            </a:fld>
            <a:endParaRPr b="0" sz="1200">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f3ab93c83e_6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f3ab93c83e_6_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g3f3ab93c83e_6_1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2" name="Google Shape;502;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f3ab93c83e_6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3f3ab93c83e_6_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g3f3ab93c83e_6_2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12:notes"/>
          <p:cNvSpPr/>
          <p:nvPr>
            <p:ph idx="2" type="sldImg"/>
          </p:nvPr>
        </p:nvSpPr>
        <p:spPr>
          <a:xfrm>
            <a:off x="2860675" y="512763"/>
            <a:ext cx="342265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17:notes"/>
          <p:cNvSpPr/>
          <p:nvPr>
            <p:ph idx="2" type="sldImg"/>
          </p:nvPr>
        </p:nvSpPr>
        <p:spPr>
          <a:xfrm>
            <a:off x="1165225" y="692150"/>
            <a:ext cx="4619625" cy="34639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562" name="Google Shape;562;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3" name="Google Shape;57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74" name="Google Shape;57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b="0" lang="en-US" sz="1200">
                <a:solidFill>
                  <a:schemeClr val="dk1"/>
                </a:solidFill>
                <a:latin typeface="Arial"/>
                <a:ea typeface="Arial"/>
                <a:cs typeface="Arial"/>
                <a:sym typeface="Arial"/>
              </a:rPr>
              <a:t>‹#›</a:t>
            </a:fld>
            <a:endParaRPr b="0" sz="1200">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4" name="Google Shape;58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85" name="Google Shape;58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b="0" lang="en-US" sz="1200">
                <a:solidFill>
                  <a:schemeClr val="dk1"/>
                </a:solidFill>
                <a:latin typeface="Arial"/>
                <a:ea typeface="Arial"/>
                <a:cs typeface="Arial"/>
                <a:sym typeface="Arial"/>
              </a:rPr>
              <a:t>‹#›</a:t>
            </a:fld>
            <a:endParaRPr b="0" sz="1200">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f52cff2fc5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3f52cff2fc5_0_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g3f52cff2fc5_0_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eriod"/>
            </a:pPr>
            <a:r>
              <a:rPr b="1" i="0" lang="en-US" sz="1200">
                <a:solidFill>
                  <a:schemeClr val="dk1"/>
                </a:solidFill>
                <a:latin typeface="Calibri"/>
                <a:ea typeface="Calibri"/>
                <a:cs typeface="Calibri"/>
                <a:sym typeface="Calibri"/>
              </a:rPr>
              <a:t>Mountainous Geography &amp; Seasonal Disruptions. </a:t>
            </a:r>
            <a:r>
              <a:rPr b="0" i="0" lang="en-US" sz="1200">
                <a:solidFill>
                  <a:schemeClr val="dk1"/>
                </a:solidFill>
                <a:latin typeface="Calibri"/>
                <a:ea typeface="Calibri"/>
                <a:cs typeface="Calibri"/>
                <a:sym typeface="Calibri"/>
              </a:rPr>
              <a:t>Infrastructure must pass through high-altitude terrain prone to snow, landslides, and closures, causing frequent delays and high maintenance costs.</a:t>
            </a:r>
            <a:endParaRPr/>
          </a:p>
          <a:p>
            <a:pPr indent="-152400" lvl="0" marL="228600" rtl="0" algn="l">
              <a:spcBef>
                <a:spcPts val="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228600" lvl="0" marL="228600" rtl="0" algn="l">
              <a:spcBef>
                <a:spcPts val="0"/>
              </a:spcBef>
              <a:spcAft>
                <a:spcPts val="0"/>
              </a:spcAft>
              <a:buClr>
                <a:schemeClr val="dk1"/>
              </a:buClr>
              <a:buSzPts val="1200"/>
              <a:buFont typeface="Calibri"/>
              <a:buAutoNum type="arabicPeriod"/>
            </a:pPr>
            <a:r>
              <a:rPr b="1" i="0" lang="en-US" sz="1200">
                <a:solidFill>
                  <a:schemeClr val="dk1"/>
                </a:solidFill>
                <a:latin typeface="Calibri"/>
                <a:ea typeface="Calibri"/>
                <a:cs typeface="Calibri"/>
                <a:sym typeface="Calibri"/>
              </a:rPr>
              <a:t>Dependence on Transit Through Neighboring Countries</a:t>
            </a:r>
            <a:r>
              <a:rPr b="0" i="0" lang="en-US" sz="1200">
                <a:solidFill>
                  <a:schemeClr val="dk1"/>
                </a:solidFill>
                <a:latin typeface="Calibri"/>
                <a:ea typeface="Calibri"/>
                <a:cs typeface="Calibri"/>
                <a:sym typeface="Calibri"/>
              </a:rPr>
              <a:t>, As a landlocked state with limited rail links, Kyrgyzstan relies heavily on Kazakhstan, China, and Uzbekistan, making it vulnerable to border bottlenecks and political changes.</a:t>
            </a:r>
            <a:endParaRPr/>
          </a:p>
          <a:p>
            <a:pPr indent="-152400" lvl="0" marL="228600" rtl="0" algn="l">
              <a:spcBef>
                <a:spcPts val="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228600" lvl="0" marL="228600" rtl="0" algn="l">
              <a:spcBef>
                <a:spcPts val="0"/>
              </a:spcBef>
              <a:spcAft>
                <a:spcPts val="0"/>
              </a:spcAft>
              <a:buClr>
                <a:schemeClr val="dk1"/>
              </a:buClr>
              <a:buSzPts val="1200"/>
              <a:buFont typeface="Calibri"/>
              <a:buAutoNum type="arabicPeriod"/>
            </a:pPr>
            <a:r>
              <a:rPr b="1" i="0" lang="en-US" sz="1200">
                <a:solidFill>
                  <a:schemeClr val="dk1"/>
                </a:solidFill>
                <a:latin typeface="Calibri"/>
                <a:ea typeface="Calibri"/>
                <a:cs typeface="Calibri"/>
                <a:sym typeface="Calibri"/>
              </a:rPr>
              <a:t>Underdeveloped Transport &amp; Logistics Infrastructure</a:t>
            </a:r>
            <a:r>
              <a:rPr b="0" i="0" lang="en-US" sz="1200">
                <a:solidFill>
                  <a:schemeClr val="dk1"/>
                </a:solidFill>
                <a:latin typeface="Calibri"/>
                <a:ea typeface="Calibri"/>
                <a:cs typeface="Calibri"/>
                <a:sym typeface="Calibri"/>
              </a:rPr>
              <a:t>. Roads, railways, logistics centers, and multimodal facilities remain insufficient and outdated, limiting efficiency and competitiveness.</a:t>
            </a:r>
            <a:endParaRPr/>
          </a:p>
          <a:p>
            <a:pPr indent="-152400" lvl="0" marL="228600" rtl="0" algn="l">
              <a:spcBef>
                <a:spcPts val="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228600" lvl="0" marL="228600" rtl="0" algn="l">
              <a:spcBef>
                <a:spcPts val="0"/>
              </a:spcBef>
              <a:spcAft>
                <a:spcPts val="0"/>
              </a:spcAft>
              <a:buClr>
                <a:schemeClr val="dk1"/>
              </a:buClr>
              <a:buSzPts val="1200"/>
              <a:buFont typeface="Calibri"/>
              <a:buAutoNum type="arabicPeriod"/>
            </a:pPr>
            <a:r>
              <a:rPr b="1" i="0" lang="en-US" sz="1200">
                <a:solidFill>
                  <a:schemeClr val="dk1"/>
                </a:solidFill>
                <a:latin typeface="Calibri"/>
                <a:ea typeface="Calibri"/>
                <a:cs typeface="Calibri"/>
                <a:sym typeface="Calibri"/>
              </a:rPr>
              <a:t>Weak Customs Efficiency &amp; Limited Digitalization</a:t>
            </a:r>
            <a:r>
              <a:rPr b="0" i="0" lang="en-US" sz="1200">
                <a:solidFill>
                  <a:schemeClr val="dk1"/>
                </a:solidFill>
                <a:latin typeface="Calibri"/>
                <a:ea typeface="Calibri"/>
                <a:cs typeface="Calibri"/>
                <a:sym typeface="Calibri"/>
              </a:rPr>
              <a:t>. Border procedures are often slow, manual, and inconsistent, with inadequate use of digital tools for documentation, tracking, and risk management.</a:t>
            </a:r>
            <a:endParaRPr/>
          </a:p>
          <a:p>
            <a:pPr indent="-152400" lvl="0" marL="228600" rtl="0" algn="l">
              <a:spcBef>
                <a:spcPts val="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228600" lvl="0" marL="228600" rtl="0" algn="l">
              <a:spcBef>
                <a:spcPts val="0"/>
              </a:spcBef>
              <a:spcAft>
                <a:spcPts val="0"/>
              </a:spcAft>
              <a:buClr>
                <a:schemeClr val="dk1"/>
              </a:buClr>
              <a:buSzPts val="1200"/>
              <a:buFont typeface="Calibri"/>
              <a:buAutoNum type="arabicPeriod"/>
            </a:pPr>
            <a:r>
              <a:rPr b="1" i="0" lang="en-US" sz="1200">
                <a:solidFill>
                  <a:schemeClr val="dk1"/>
                </a:solidFill>
                <a:latin typeface="Calibri"/>
                <a:ea typeface="Calibri"/>
                <a:cs typeface="Calibri"/>
                <a:sym typeface="Calibri"/>
              </a:rPr>
              <a:t>Financing Gaps &amp; Limited Investment. </a:t>
            </a:r>
            <a:r>
              <a:rPr b="0" i="0" lang="en-US" sz="1200">
                <a:solidFill>
                  <a:schemeClr val="dk1"/>
                </a:solidFill>
                <a:latin typeface="Calibri"/>
                <a:ea typeface="Calibri"/>
                <a:cs typeface="Calibri"/>
                <a:sym typeface="Calibri"/>
              </a:rPr>
              <a:t>Large projects (like the CKU Railway) face funding challenges, while domestic logistics companies struggle with aging fleets, low capital, and difficulty accessing credit.</a:t>
            </a:r>
            <a:endParaRPr/>
          </a:p>
          <a:p>
            <a:pPr indent="0" lvl="0" marL="0" rtl="0" algn="l">
              <a:spcBef>
                <a:spcPts val="0"/>
              </a:spcBef>
              <a:spcAft>
                <a:spcPts val="0"/>
              </a:spcAft>
              <a:buNone/>
            </a:pPr>
            <a:r>
              <a:t/>
            </a:r>
            <a:endParaRPr/>
          </a:p>
        </p:txBody>
      </p:sp>
      <p:sp>
        <p:nvSpPr>
          <p:cNvPr id="605" name="Google Shape;605;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8" name="Google Shape;618;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3366"/>
              </a:buClr>
              <a:buSzPts val="1400"/>
              <a:buFont typeface="Calibri"/>
              <a:buNone/>
            </a:pPr>
            <a:r>
              <a:rPr lang="en-US" sz="1400">
                <a:solidFill>
                  <a:srgbClr val="003366"/>
                </a:solidFill>
              </a:rPr>
              <a:t>DAP “DELIVERED AT PLACE”</a:t>
            </a:r>
            <a:r>
              <a:rPr lang="en-US" sz="1200">
                <a:solidFill>
                  <a:srgbClr val="003366"/>
                </a:solidFill>
              </a:rPr>
              <a:t> (named place of destination)</a:t>
            </a:r>
            <a:r>
              <a:rPr lang="en-US" sz="1200">
                <a:solidFill>
                  <a:srgbClr val="A50021"/>
                </a:solidFill>
              </a:rPr>
              <a:t>: </a:t>
            </a:r>
            <a:r>
              <a:rPr lang="en-US" sz="1200">
                <a:solidFill>
                  <a:srgbClr val="000000"/>
                </a:solidFill>
              </a:rPr>
              <a:t>In this Incoterm, costs and risks are at the same place in </a:t>
            </a:r>
            <a:r>
              <a:rPr lang="en-US" sz="1200" u="sng">
                <a:solidFill>
                  <a:srgbClr val="000000"/>
                </a:solidFill>
              </a:rPr>
              <a:t>the port of arrival</a:t>
            </a:r>
            <a:r>
              <a:rPr lang="en-US" sz="1200">
                <a:solidFill>
                  <a:srgbClr val="000000"/>
                </a:solidFill>
              </a:rPr>
              <a:t>, </a:t>
            </a:r>
            <a:r>
              <a:rPr lang="en-US" sz="1200" u="sng">
                <a:solidFill>
                  <a:srgbClr val="000000"/>
                </a:solidFill>
              </a:rPr>
              <a:t>goods still on the means of transport</a:t>
            </a:r>
            <a:r>
              <a:rPr lang="en-US" sz="1200">
                <a:solidFill>
                  <a:srgbClr val="000000"/>
                </a:solidFill>
              </a:rPr>
              <a:t>, ready to be unloaded and customs in the country of arrival not cleared.</a:t>
            </a:r>
            <a:endParaRPr/>
          </a:p>
          <a:p>
            <a:pPr indent="0" lvl="0" marL="0" marR="0" rtl="0" algn="l">
              <a:lnSpc>
                <a:spcPct val="100000"/>
              </a:lnSpc>
              <a:spcBef>
                <a:spcPts val="0"/>
              </a:spcBef>
              <a:spcAft>
                <a:spcPts val="0"/>
              </a:spcAft>
              <a:buClr>
                <a:srgbClr val="003366"/>
              </a:buClr>
              <a:buSzPts val="1400"/>
              <a:buFont typeface="Calibri"/>
              <a:buNone/>
            </a:pPr>
            <a:r>
              <a:rPr lang="en-US" sz="1400">
                <a:solidFill>
                  <a:srgbClr val="003366"/>
                </a:solidFill>
              </a:rPr>
              <a:t>CPT “CARRIAGE PAID TO”</a:t>
            </a:r>
            <a:r>
              <a:rPr lang="en-US" sz="1200">
                <a:solidFill>
                  <a:srgbClr val="003366"/>
                </a:solidFill>
              </a:rPr>
              <a:t> (named place of destination): </a:t>
            </a:r>
            <a:r>
              <a:rPr lang="en-US" sz="2000"/>
              <a:t>The seller </a:t>
            </a:r>
            <a:r>
              <a:rPr lang="en-US" sz="2000" u="sng"/>
              <a:t>delivers</a:t>
            </a:r>
            <a:r>
              <a:rPr lang="en-US" sz="2000"/>
              <a:t> the goods </a:t>
            </a:r>
            <a:r>
              <a:rPr lang="en-US" sz="2000" u="sng"/>
              <a:t>to the carrier it nominates</a:t>
            </a:r>
            <a:r>
              <a:rPr lang="en-US" sz="2000"/>
              <a:t>, but must in addition </a:t>
            </a:r>
            <a:r>
              <a:rPr lang="en-US" sz="2000" u="sng"/>
              <a:t>pay the cost of carriage to bring the goods to the named destination</a:t>
            </a:r>
            <a:r>
              <a:rPr lang="en-US" sz="2000"/>
              <a:t>. The buyer bears all risks and any other costs occurring after the goods have been delivered.</a:t>
            </a:r>
            <a:endParaRPr sz="20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a:solidFill>
                <a:srgbClr val="A50021"/>
              </a:solidFill>
            </a:endParaRPr>
          </a:p>
          <a:p>
            <a:pPr indent="0" lvl="0" marL="0" marR="0" rtl="0" algn="l">
              <a:lnSpc>
                <a:spcPct val="100000"/>
              </a:lnSpc>
              <a:spcBef>
                <a:spcPts val="0"/>
              </a:spcBef>
              <a:spcAft>
                <a:spcPts val="0"/>
              </a:spcAft>
              <a:buClr>
                <a:srgbClr val="003366"/>
              </a:buClr>
              <a:buSzPts val="1200"/>
              <a:buFont typeface="Calibri"/>
              <a:buNone/>
            </a:pPr>
            <a:r>
              <a:rPr lang="en-US" sz="1200">
                <a:solidFill>
                  <a:srgbClr val="003366"/>
                </a:solidFill>
              </a:rPr>
              <a:t>EXW “EX WORKS” (named place of delivery): </a:t>
            </a:r>
            <a:r>
              <a:rPr lang="en-US" sz="1200"/>
              <a:t>The seller </a:t>
            </a:r>
            <a:r>
              <a:rPr lang="en-US" sz="1200" u="sng"/>
              <a:t>delivers</a:t>
            </a:r>
            <a:r>
              <a:rPr lang="en-US" sz="1200"/>
              <a:t> when he places the goods at the disposal of the buyer </a:t>
            </a:r>
            <a:r>
              <a:rPr lang="en-US" sz="1200" u="sng"/>
              <a:t>at the seller’s premises </a:t>
            </a:r>
            <a:r>
              <a:rPr lang="en-US" sz="1200"/>
              <a:t>or another named location (i.e., works, factory, warehouse, etc.) </a:t>
            </a:r>
            <a:r>
              <a:rPr lang="en-US" sz="1200" u="sng"/>
              <a:t>not cleared for export and not loaded on any collecting vehicle.</a:t>
            </a:r>
            <a:endParaRPr/>
          </a:p>
          <a:p>
            <a:pPr indent="0" lvl="0" marL="0" marR="0" rtl="0" algn="l">
              <a:lnSpc>
                <a:spcPct val="100000"/>
              </a:lnSpc>
              <a:spcBef>
                <a:spcPts val="0"/>
              </a:spcBef>
              <a:spcAft>
                <a:spcPts val="0"/>
              </a:spcAft>
              <a:buClr>
                <a:srgbClr val="003366"/>
              </a:buClr>
              <a:buSzPts val="1200"/>
              <a:buFont typeface="Calibri"/>
              <a:buNone/>
            </a:pPr>
            <a:r>
              <a:rPr lang="en-US" sz="1200">
                <a:solidFill>
                  <a:srgbClr val="003366"/>
                </a:solidFill>
              </a:rPr>
              <a:t>FCA “FREE CARRIER” (named place of delivery): </a:t>
            </a:r>
            <a:r>
              <a:rPr lang="en-US" sz="2000"/>
              <a:t>The seller </a:t>
            </a:r>
            <a:r>
              <a:rPr lang="en-US" sz="2000" u="sng"/>
              <a:t>delivers</a:t>
            </a:r>
            <a:r>
              <a:rPr lang="en-US" sz="2000"/>
              <a:t> the goods, </a:t>
            </a:r>
            <a:r>
              <a:rPr lang="en-US" sz="2000" u="sng"/>
              <a:t>cleared for export, to the carrier nominated by the buyer and a designated location</a:t>
            </a:r>
            <a:r>
              <a:rPr lang="en-US" sz="2000"/>
              <a:t>. The chosen place of delivery affects the obligations of loading and unloading the goods at that place: if delivery occurs at the seller’s premises, the seller is responsible for loading onto the buyer's vehicles, elsewhere the seller is not responsible for loading the vehicles.</a:t>
            </a:r>
            <a:endParaRPr sz="2400">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Calibri"/>
              <a:buNone/>
            </a:pPr>
            <a:r>
              <a:t/>
            </a:r>
            <a:endParaRPr sz="1200">
              <a:solidFill>
                <a:srgbClr val="A50021"/>
              </a:solidFill>
            </a:endParaRPr>
          </a:p>
          <a:p>
            <a:pPr indent="0" lvl="0" marL="0" marR="0" rtl="0" algn="l">
              <a:lnSpc>
                <a:spcPct val="100000"/>
              </a:lnSpc>
              <a:spcBef>
                <a:spcPts val="0"/>
              </a:spcBef>
              <a:spcAft>
                <a:spcPts val="0"/>
              </a:spcAft>
              <a:buClr>
                <a:schemeClr val="dk1"/>
              </a:buClr>
              <a:buSzPts val="1200"/>
              <a:buFont typeface="Calibri"/>
              <a:buNone/>
            </a:pPr>
            <a:r>
              <a:t/>
            </a:r>
            <a:endParaRPr sz="1200">
              <a:solidFill>
                <a:srgbClr val="A50021"/>
              </a:solidFill>
            </a:endParaRPr>
          </a:p>
          <a:p>
            <a:pPr indent="0" lvl="0" marL="0" marR="0" rtl="0" algn="l">
              <a:lnSpc>
                <a:spcPct val="100000"/>
              </a:lnSpc>
              <a:spcBef>
                <a:spcPts val="0"/>
              </a:spcBef>
              <a:spcAft>
                <a:spcPts val="0"/>
              </a:spcAft>
              <a:buClr>
                <a:schemeClr val="dk1"/>
              </a:buClr>
              <a:buSzPts val="1200"/>
              <a:buFont typeface="Calibri"/>
              <a:buNone/>
            </a:pPr>
            <a:r>
              <a:t/>
            </a:r>
            <a:endParaRPr>
              <a:solidFill>
                <a:srgbClr val="A50021"/>
              </a:solidFill>
            </a:endParaRPr>
          </a:p>
          <a:p>
            <a:pPr indent="0" lvl="0" marL="0" rtl="0" algn="l">
              <a:spcBef>
                <a:spcPts val="0"/>
              </a:spcBef>
              <a:spcAft>
                <a:spcPts val="0"/>
              </a:spcAft>
              <a:buNone/>
            </a:pPr>
            <a:r>
              <a:t/>
            </a:r>
            <a:endParaRPr b="1"/>
          </a:p>
        </p:txBody>
      </p:sp>
      <p:sp>
        <p:nvSpPr>
          <p:cNvPr id="651" name="Google Shape;651;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3" name="Google Shape;663;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4" name="Google Shape;664;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3f52cff2fc5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4" name="Google Shape;674;g3f52cff2fc5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5" name="Google Shape;675;g3f52cff2fc5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lang="en-US" sz="1200">
                <a:solidFill>
                  <a:schemeClr val="dk1"/>
                </a:solidFill>
                <a:latin typeface="Arial"/>
                <a:ea typeface="Arial"/>
                <a:cs typeface="Arial"/>
                <a:sym typeface="Arial"/>
              </a:rPr>
              <a:t>‹#›</a:t>
            </a:fld>
            <a:endParaRPr b="0" sz="1200">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2" name="Google Shape;682;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3" name="Google Shape;693;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1) Bishkek – Naryn – Torugart</a:t>
            </a:r>
            <a:endParaRPr/>
          </a:p>
          <a:p>
            <a:pPr indent="0" lvl="0" marL="0" rtl="0" algn="l">
              <a:spcBef>
                <a:spcPts val="0"/>
              </a:spcBef>
              <a:spcAft>
                <a:spcPts val="0"/>
              </a:spcAft>
              <a:buNone/>
            </a:pPr>
            <a:r>
              <a:rPr lang="en-US"/>
              <a:t>Main north–south highway linking Bishkek with China via Torugart. Upgraded in sections with support from China and multilateral donors to improve transit, safety, and year-round connectivity. Strategic for CAREC Corridor 1, but challenged by mountainous terrain and high maintenance costs.</a:t>
            </a:r>
            <a:endParaRPr/>
          </a:p>
          <a:p>
            <a:pPr indent="0" lvl="0" marL="0" rtl="0" algn="l">
              <a:spcBef>
                <a:spcPts val="0"/>
              </a:spcBef>
              <a:spcAft>
                <a:spcPts val="0"/>
              </a:spcAft>
              <a:buNone/>
            </a:pPr>
            <a:r>
              <a:rPr lang="en-US"/>
              <a:t>Bishkek–Naryn–Torugart Road (Map a.) has been rehabilitated in part with the help of Chinese loan and contractor.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br>
              <a:rPr lang="en-US"/>
            </a:br>
            <a:r>
              <a:rPr b="1" lang="en-US"/>
              <a:t>2) In the next slide – North-South</a:t>
            </a:r>
            <a:endParaRPr/>
          </a:p>
          <a:p>
            <a:pPr indent="0" lvl="0" marL="0" rtl="0" algn="l">
              <a:spcBef>
                <a:spcPts val="0"/>
              </a:spcBef>
              <a:spcAft>
                <a:spcPts val="0"/>
              </a:spcAft>
              <a:buNone/>
            </a:pPr>
            <a:r>
              <a:rPr b="0" lang="en-US"/>
              <a:t>The major North-South Alternative Road then the expected year is 2026</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3) Osh – Sarytash – Irkeshtam</a:t>
            </a:r>
            <a:endParaRPr/>
          </a:p>
          <a:p>
            <a:pPr indent="0" lvl="0" marL="0" rtl="0" algn="l">
              <a:spcBef>
                <a:spcPts val="0"/>
              </a:spcBef>
              <a:spcAft>
                <a:spcPts val="0"/>
              </a:spcAft>
              <a:buNone/>
            </a:pPr>
            <a:r>
              <a:rPr lang="en-US"/>
              <a:t>Key southern corridor connecting Osh and the Ferghana Valley with China through Irkeshtam. Supported by Chinese funding and construction, including border infrastructure. Vital for trade with Xinjiang, though affected by harsh terrain and border-processing bottlenecks.</a:t>
            </a:r>
            <a:endParaRPr/>
          </a:p>
          <a:p>
            <a:pPr indent="0" lvl="0" marL="0" rtl="0" algn="l">
              <a:spcBef>
                <a:spcPts val="0"/>
              </a:spcBef>
              <a:spcAft>
                <a:spcPts val="0"/>
              </a:spcAft>
              <a:buNone/>
            </a:pPr>
            <a:r>
              <a:rPr lang="en-US"/>
              <a:t>Osh-Sarytash-Irkeshtam (Map c.) was completed in 2012, China Development Bank provided a loan for one section of the project</a:t>
            </a:r>
            <a:br>
              <a:rPr lang="en-US"/>
            </a:br>
            <a:endParaRPr/>
          </a:p>
          <a:p>
            <a:pPr indent="0" lvl="0" marL="0" rtl="0" algn="l">
              <a:spcBef>
                <a:spcPts val="0"/>
              </a:spcBef>
              <a:spcAft>
                <a:spcPts val="0"/>
              </a:spcAft>
              <a:buNone/>
            </a:pPr>
            <a:r>
              <a:rPr b="1" lang="en-US"/>
              <a:t>4) Osh – Batken – Isfana</a:t>
            </a:r>
            <a:endParaRPr/>
          </a:p>
          <a:p>
            <a:pPr indent="0" lvl="0" marL="0" rtl="0" algn="l">
              <a:spcBef>
                <a:spcPts val="0"/>
              </a:spcBef>
              <a:spcAft>
                <a:spcPts val="0"/>
              </a:spcAft>
              <a:buNone/>
            </a:pPr>
            <a:r>
              <a:rPr lang="en-US"/>
              <a:t>Regional road improving connectivity in southern and western Kyrgyzstan, especially Batken oblast. Reconstructed with support from international donors and Chinese contractors to enhance regional trade and access. Importance is high for border regions, with ongoing maintenance and security challenges</a:t>
            </a:r>
            <a:endParaRPr/>
          </a:p>
          <a:p>
            <a:pPr indent="0" lvl="0" marL="0" rtl="0" algn="l">
              <a:spcBef>
                <a:spcPts val="0"/>
              </a:spcBef>
              <a:spcAft>
                <a:spcPts val="0"/>
              </a:spcAft>
              <a:buClr>
                <a:schemeClr val="dk1"/>
              </a:buClr>
              <a:buSzPts val="1200"/>
              <a:buFont typeface="Calibri"/>
              <a:buNone/>
            </a:pPr>
            <a:r>
              <a:t/>
            </a:r>
            <a:endParaRPr/>
          </a:p>
        </p:txBody>
      </p:sp>
      <p:sp>
        <p:nvSpPr>
          <p:cNvPr id="694" name="Google Shape;694;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5" name="Google Shape;70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6" name="Shape 16"/>
        <p:cNvGrpSpPr/>
        <p:nvPr/>
      </p:nvGrpSpPr>
      <p:grpSpPr>
        <a:xfrm>
          <a:off x="0" y="0"/>
          <a:ext cx="0" cy="0"/>
          <a:chOff x="0" y="0"/>
          <a:chExt cx="0" cy="0"/>
        </a:xfrm>
      </p:grpSpPr>
      <p:pic>
        <p:nvPicPr>
          <p:cNvPr descr="C:\Users\andersonl\Desktop\Logistics title.jpg" id="17" name="Google Shape;17;p36"/>
          <p:cNvPicPr preferRelativeResize="0"/>
          <p:nvPr/>
        </p:nvPicPr>
        <p:blipFill rotWithShape="1">
          <a:blip r:embed="rId2">
            <a:alphaModFix/>
          </a:blip>
          <a:srcRect b="0" l="0" r="0" t="0"/>
          <a:stretch/>
        </p:blipFill>
        <p:spPr>
          <a:xfrm>
            <a:off x="0" y="1342"/>
            <a:ext cx="9144000" cy="6858001"/>
          </a:xfrm>
          <a:prstGeom prst="rect">
            <a:avLst/>
          </a:prstGeom>
          <a:noFill/>
          <a:ln>
            <a:noFill/>
          </a:ln>
        </p:spPr>
      </p:pic>
      <p:sp>
        <p:nvSpPr>
          <p:cNvPr id="18" name="Google Shape;18;p36"/>
          <p:cNvSpPr txBox="1"/>
          <p:nvPr>
            <p:ph type="ctrTitle"/>
          </p:nvPr>
        </p:nvSpPr>
        <p:spPr>
          <a:xfrm>
            <a:off x="466725" y="620713"/>
            <a:ext cx="8208963"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b="1" sz="4400"/>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sp>
        <p:nvSpPr>
          <p:cNvPr id="19" name="Google Shape;19;p36"/>
          <p:cNvSpPr txBox="1"/>
          <p:nvPr>
            <p:ph idx="1" type="subTitle"/>
          </p:nvPr>
        </p:nvSpPr>
        <p:spPr>
          <a:xfrm>
            <a:off x="468313" y="2205038"/>
            <a:ext cx="8207375" cy="863600"/>
          </a:xfrm>
          <a:prstGeom prst="rect">
            <a:avLst/>
          </a:prstGeom>
          <a:noFill/>
          <a:ln>
            <a:noFill/>
          </a:ln>
        </p:spPr>
        <p:txBody>
          <a:bodyPr anchorCtr="0" anchor="t" bIns="45700" lIns="91425" spcFirstLastPara="1" rIns="91425" wrap="square" tIns="45700">
            <a:noAutofit/>
          </a:bodyPr>
          <a:lstStyle>
            <a:lvl1pPr lvl="0" algn="ctr">
              <a:spcBef>
                <a:spcPts val="720"/>
              </a:spcBef>
              <a:spcAft>
                <a:spcPts val="0"/>
              </a:spcAft>
              <a:buClr>
                <a:schemeClr val="lt1"/>
              </a:buClr>
              <a:buSzPts val="3600"/>
              <a:buFont typeface="Arial"/>
              <a:buNone/>
              <a:defRPr b="1" sz="3600">
                <a:solidFill>
                  <a:schemeClr val="lt1"/>
                </a:solidFill>
              </a:defRPr>
            </a:lvl1pPr>
            <a:lvl2pPr lvl="1" algn="l">
              <a:spcBef>
                <a:spcPts val="360"/>
              </a:spcBef>
              <a:spcAft>
                <a:spcPts val="0"/>
              </a:spcAft>
              <a:buClr>
                <a:schemeClr val="dk1"/>
              </a:buClr>
              <a:buSzPts val="1800"/>
              <a:buChar char="–"/>
              <a:defRPr/>
            </a:lvl2pPr>
            <a:lvl3pPr lvl="2" algn="l">
              <a:spcBef>
                <a:spcPts val="360"/>
              </a:spcBef>
              <a:spcAft>
                <a:spcPts val="0"/>
              </a:spcAft>
              <a:buClr>
                <a:schemeClr val="dk1"/>
              </a:buClr>
              <a:buSzPts val="1800"/>
              <a:buChar char="•"/>
              <a:defRPr/>
            </a:lvl3pPr>
            <a:lvl4pPr lvl="3" algn="l">
              <a:spcBef>
                <a:spcPts val="360"/>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Clr>
                <a:schemeClr val="dk1"/>
              </a:buClr>
              <a:buSzPts val="1800"/>
              <a:buChar char="»"/>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p:txBody>
      </p:sp>
      <p:sp>
        <p:nvSpPr>
          <p:cNvPr id="20" name="Google Shape;20;p36"/>
          <p:cNvSpPr txBox="1"/>
          <p:nvPr>
            <p:ph idx="10" type="dt"/>
          </p:nvPr>
        </p:nvSpPr>
        <p:spPr>
          <a:xfrm>
            <a:off x="2916238" y="6337300"/>
            <a:ext cx="1584325"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6"/>
          <p:cNvSpPr txBox="1"/>
          <p:nvPr>
            <p:ph idx="11" type="ftr"/>
          </p:nvPr>
        </p:nvSpPr>
        <p:spPr>
          <a:xfrm>
            <a:off x="4572000" y="6337300"/>
            <a:ext cx="2895600" cy="4762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6"/>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b="0" i="0" sz="1400" u="none" cap="none" strike="noStrike">
                <a:solidFill>
                  <a:schemeClr val="lt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lt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lt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lt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lt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lt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lt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lt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p:tgtEl>
                                          <p:spTgt spid="18"/>
                                        </p:tgtEl>
                                        <p:attrNameLst>
                                          <p:attrName>ppt_w</p:attrName>
                                        </p:attrNameLst>
                                      </p:cBhvr>
                                      <p:tavLst>
                                        <p:tav fmla="" tm="0">
                                          <p:val>
                                            <p:strVal val="0"/>
                                          </p:val>
                                        </p:tav>
                                        <p:tav fmla="" tm="100000">
                                          <p:val>
                                            <p:strVal val="#ppt_w"/>
                                          </p:val>
                                        </p:tav>
                                      </p:tavLst>
                                    </p:anim>
                                    <p:anim calcmode="lin" valueType="num">
                                      <p:cBhvr additive="base">
                                        <p:cTn dur="500"/>
                                        <p:tgtEl>
                                          <p:spTgt spid="18"/>
                                        </p:tgtEl>
                                        <p:attrNameLst>
                                          <p:attrName>ppt_h</p:attrName>
                                        </p:attrNameLst>
                                      </p:cBhvr>
                                      <p:tavLst>
                                        <p:tav fmla="" tm="0">
                                          <p:val>
                                            <p:strVal val="0"/>
                                          </p:val>
                                        </p:tav>
                                        <p:tav fmla="" tm="100000">
                                          <p:val>
                                            <p:strVal val="#ppt_h"/>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9">
                                            <p:txEl>
                                              <p:pRg end="0" st="0"/>
                                            </p:txEl>
                                          </p:spTgt>
                                        </p:tgtEl>
                                        <p:attrNameLst>
                                          <p:attrName>style.visibility</p:attrName>
                                        </p:attrNameLst>
                                      </p:cBhvr>
                                      <p:to>
                                        <p:strVal val="visible"/>
                                      </p:to>
                                    </p:set>
                                    <p:animEffect filter="fade" transition="in">
                                      <p:cBhvr>
                                        <p:cTn dur="1000"/>
                                        <p:tgtEl>
                                          <p:spTgt spid="19">
                                            <p:txEl>
                                              <p:pRg end="0" st="0"/>
                                            </p:txEl>
                                          </p:spTgt>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9">
                                            <p:txEl>
                                              <p:pRg end="1" st="1"/>
                                            </p:txEl>
                                          </p:spTgt>
                                        </p:tgtEl>
                                        <p:attrNameLst>
                                          <p:attrName>style.visibility</p:attrName>
                                        </p:attrNameLst>
                                      </p:cBhvr>
                                      <p:to>
                                        <p:strVal val="visible"/>
                                      </p:to>
                                    </p:set>
                                    <p:animEffect filter="fade" transition="in">
                                      <p:cBhvr>
                                        <p:cTn dur="1000"/>
                                        <p:tgtEl>
                                          <p:spTgt spid="19">
                                            <p:txEl>
                                              <p:pRg end="1" st="1"/>
                                            </p:txEl>
                                          </p:spTgt>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9">
                                            <p:txEl>
                                              <p:pRg end="2" st="2"/>
                                            </p:txEl>
                                          </p:spTgt>
                                        </p:tgtEl>
                                        <p:attrNameLst>
                                          <p:attrName>style.visibility</p:attrName>
                                        </p:attrNameLst>
                                      </p:cBhvr>
                                      <p:to>
                                        <p:strVal val="visible"/>
                                      </p:to>
                                    </p:set>
                                    <p:animEffect filter="fade" transition="in">
                                      <p:cBhvr>
                                        <p:cTn dur="1000"/>
                                        <p:tgtEl>
                                          <p:spTgt spid="19">
                                            <p:txEl>
                                              <p:pRg end="2" st="2"/>
                                            </p:txEl>
                                          </p:spTgt>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19">
                                            <p:txEl>
                                              <p:pRg end="3" st="3"/>
                                            </p:txEl>
                                          </p:spTgt>
                                        </p:tgtEl>
                                        <p:attrNameLst>
                                          <p:attrName>style.visibility</p:attrName>
                                        </p:attrNameLst>
                                      </p:cBhvr>
                                      <p:to>
                                        <p:strVal val="visible"/>
                                      </p:to>
                                    </p:set>
                                    <p:animEffect filter="fade" transition="in">
                                      <p:cBhvr>
                                        <p:cTn dur="1000"/>
                                        <p:tgtEl>
                                          <p:spTgt spid="19">
                                            <p:txEl>
                                              <p:pRg end="3" st="3"/>
                                            </p:txEl>
                                          </p:spTgt>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9">
                                            <p:txEl>
                                              <p:pRg end="4" st="4"/>
                                            </p:txEl>
                                          </p:spTgt>
                                        </p:tgtEl>
                                        <p:attrNameLst>
                                          <p:attrName>style.visibility</p:attrName>
                                        </p:attrNameLst>
                                      </p:cBhvr>
                                      <p:to>
                                        <p:strVal val="visible"/>
                                      </p:to>
                                    </p:set>
                                    <p:animEffect filter="fade" transition="in">
                                      <p:cBhvr>
                                        <p:cTn dur="1000"/>
                                        <p:tgtEl>
                                          <p:spTgt spid="19">
                                            <p:txEl>
                                              <p:pRg end="4" st="4"/>
                                            </p:txEl>
                                          </p:spTgt>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19">
                                            <p:txEl>
                                              <p:pRg end="5" st="5"/>
                                            </p:txEl>
                                          </p:spTgt>
                                        </p:tgtEl>
                                        <p:attrNameLst>
                                          <p:attrName>style.visibility</p:attrName>
                                        </p:attrNameLst>
                                      </p:cBhvr>
                                      <p:to>
                                        <p:strVal val="visible"/>
                                      </p:to>
                                    </p:set>
                                    <p:animEffect filter="fade" transition="in">
                                      <p:cBhvr>
                                        <p:cTn dur="1000"/>
                                        <p:tgtEl>
                                          <p:spTgt spid="19">
                                            <p:txEl>
                                              <p:pRg end="5" st="5"/>
                                            </p:txEl>
                                          </p:spTgt>
                                        </p:tgtEl>
                                      </p:cBhvr>
                                    </p:animEffec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19">
                                            <p:txEl>
                                              <p:pRg end="6" st="6"/>
                                            </p:txEl>
                                          </p:spTgt>
                                        </p:tgtEl>
                                        <p:attrNameLst>
                                          <p:attrName>style.visibility</p:attrName>
                                        </p:attrNameLst>
                                      </p:cBhvr>
                                      <p:to>
                                        <p:strVal val="visible"/>
                                      </p:to>
                                    </p:set>
                                    <p:animEffect filter="fade" transition="in">
                                      <p:cBhvr>
                                        <p:cTn dur="1000"/>
                                        <p:tgtEl>
                                          <p:spTgt spid="19">
                                            <p:txEl>
                                              <p:pRg end="6" st="6"/>
                                            </p:txEl>
                                          </p:spTgt>
                                        </p:tgtEl>
                                      </p:cBhvr>
                                    </p:animEffect>
                                  </p:childTnLst>
                                </p:cTn>
                              </p:par>
                            </p:childTnLst>
                          </p:cTn>
                        </p:par>
                        <p:par>
                          <p:cTn fill="hold">
                            <p:stCondLst>
                              <p:cond delay="7500"/>
                            </p:stCondLst>
                            <p:childTnLst>
                              <p:par>
                                <p:cTn fill="hold" nodeType="afterEffect" presetClass="entr" presetID="10" presetSubtype="0">
                                  <p:stCondLst>
                                    <p:cond delay="0"/>
                                  </p:stCondLst>
                                  <p:childTnLst>
                                    <p:set>
                                      <p:cBhvr>
                                        <p:cTn dur="1" fill="hold">
                                          <p:stCondLst>
                                            <p:cond delay="0"/>
                                          </p:stCondLst>
                                        </p:cTn>
                                        <p:tgtEl>
                                          <p:spTgt spid="19">
                                            <p:txEl>
                                              <p:pRg end="7" st="7"/>
                                            </p:txEl>
                                          </p:spTgt>
                                        </p:tgtEl>
                                        <p:attrNameLst>
                                          <p:attrName>style.visibility</p:attrName>
                                        </p:attrNameLst>
                                      </p:cBhvr>
                                      <p:to>
                                        <p:strVal val="visible"/>
                                      </p:to>
                                    </p:set>
                                    <p:animEffect filter="fade" transition="in">
                                      <p:cBhvr>
                                        <p:cTn dur="1000"/>
                                        <p:tgtEl>
                                          <p:spTgt spid="19">
                                            <p:txEl>
                                              <p:pRg end="7" st="7"/>
                                            </p:txEl>
                                          </p:spTgt>
                                        </p:tgtEl>
                                      </p:cBhvr>
                                    </p:animEffect>
                                  </p:childTnLst>
                                </p:cTn>
                              </p:par>
                            </p:childTnLst>
                          </p:cTn>
                        </p:par>
                        <p:par>
                          <p:cTn fill="hold">
                            <p:stCondLst>
                              <p:cond delay="8500"/>
                            </p:stCondLst>
                            <p:childTnLst>
                              <p:par>
                                <p:cTn fill="hold" nodeType="afterEffect" presetClass="entr" presetID="10" presetSubtype="0">
                                  <p:stCondLst>
                                    <p:cond delay="0"/>
                                  </p:stCondLst>
                                  <p:childTnLst>
                                    <p:set>
                                      <p:cBhvr>
                                        <p:cTn dur="1" fill="hold">
                                          <p:stCondLst>
                                            <p:cond delay="0"/>
                                          </p:stCondLst>
                                        </p:cTn>
                                        <p:tgtEl>
                                          <p:spTgt spid="19">
                                            <p:txEl>
                                              <p:pRg end="8" st="8"/>
                                            </p:txEl>
                                          </p:spTgt>
                                        </p:tgtEl>
                                        <p:attrNameLst>
                                          <p:attrName>style.visibility</p:attrName>
                                        </p:attrNameLst>
                                      </p:cBhvr>
                                      <p:to>
                                        <p:strVal val="visible"/>
                                      </p:to>
                                    </p:set>
                                    <p:animEffect filter="fade" transition="in">
                                      <p:cBhvr>
                                        <p:cTn dur="1000"/>
                                        <p:tgtEl>
                                          <p:spTgt spid="1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37"/>
          <p:cNvSpPr txBox="1"/>
          <p:nvPr>
            <p:ph type="title"/>
          </p:nvPr>
        </p:nvSpPr>
        <p:spPr>
          <a:xfrm>
            <a:off x="1692275" y="188913"/>
            <a:ext cx="7416800" cy="490537"/>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sp>
        <p:nvSpPr>
          <p:cNvPr id="25" name="Google Shape;25;p37"/>
          <p:cNvSpPr txBox="1"/>
          <p:nvPr>
            <p:ph idx="1" type="body"/>
          </p:nvPr>
        </p:nvSpPr>
        <p:spPr>
          <a:xfrm>
            <a:off x="73025" y="836613"/>
            <a:ext cx="9036050" cy="528955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6" name="Google Shape;26;p37"/>
          <p:cNvSpPr txBox="1"/>
          <p:nvPr>
            <p:ph idx="10" type="dt"/>
          </p:nvPr>
        </p:nvSpPr>
        <p:spPr>
          <a:xfrm>
            <a:off x="2916238" y="6337300"/>
            <a:ext cx="1584325"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7"/>
          <p:cNvSpPr txBox="1"/>
          <p:nvPr>
            <p:ph idx="11" type="ftr"/>
          </p:nvPr>
        </p:nvSpPr>
        <p:spPr>
          <a:xfrm>
            <a:off x="4572000" y="6337300"/>
            <a:ext cx="2895600" cy="4762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7"/>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b="0" i="0" sz="1400" u="none" cap="none" strike="noStrike">
                <a:solidFill>
                  <a:schemeClr val="lt1"/>
                </a:solidFill>
                <a:latin typeface="Arial"/>
                <a:ea typeface="Arial"/>
                <a:cs typeface="Arial"/>
                <a:sym typeface="Arial"/>
              </a:defRPr>
            </a:lvl1pPr>
            <a:lvl2pPr indent="0" lvl="1" marL="0" algn="r">
              <a:spcBef>
                <a:spcPts val="0"/>
              </a:spcBef>
              <a:spcAft>
                <a:spcPts val="0"/>
              </a:spcAft>
              <a:buNone/>
              <a:defRPr b="0" i="0" sz="1400" u="none" cap="none" strike="noStrike">
                <a:solidFill>
                  <a:schemeClr val="lt1"/>
                </a:solidFill>
                <a:latin typeface="Arial"/>
                <a:ea typeface="Arial"/>
                <a:cs typeface="Arial"/>
                <a:sym typeface="Arial"/>
              </a:defRPr>
            </a:lvl2pPr>
            <a:lvl3pPr indent="0" lvl="2" marL="0" algn="r">
              <a:spcBef>
                <a:spcPts val="0"/>
              </a:spcBef>
              <a:spcAft>
                <a:spcPts val="0"/>
              </a:spcAft>
              <a:buNone/>
              <a:defRPr b="0" i="0" sz="1400" u="none" cap="none" strike="noStrike">
                <a:solidFill>
                  <a:schemeClr val="lt1"/>
                </a:solidFill>
                <a:latin typeface="Arial"/>
                <a:ea typeface="Arial"/>
                <a:cs typeface="Arial"/>
                <a:sym typeface="Arial"/>
              </a:defRPr>
            </a:lvl3pPr>
            <a:lvl4pPr indent="0" lvl="3" marL="0" algn="r">
              <a:spcBef>
                <a:spcPts val="0"/>
              </a:spcBef>
              <a:spcAft>
                <a:spcPts val="0"/>
              </a:spcAft>
              <a:buNone/>
              <a:defRPr b="0" i="0" sz="1400" u="none" cap="none" strike="noStrike">
                <a:solidFill>
                  <a:schemeClr val="lt1"/>
                </a:solidFill>
                <a:latin typeface="Arial"/>
                <a:ea typeface="Arial"/>
                <a:cs typeface="Arial"/>
                <a:sym typeface="Arial"/>
              </a:defRPr>
            </a:lvl4pPr>
            <a:lvl5pPr indent="0" lvl="4" marL="0" algn="r">
              <a:spcBef>
                <a:spcPts val="0"/>
              </a:spcBef>
              <a:spcAft>
                <a:spcPts val="0"/>
              </a:spcAft>
              <a:buNone/>
              <a:defRPr b="0" i="0" sz="1400" u="none" cap="none" strike="noStrike">
                <a:solidFill>
                  <a:schemeClr val="lt1"/>
                </a:solidFill>
                <a:latin typeface="Arial"/>
                <a:ea typeface="Arial"/>
                <a:cs typeface="Arial"/>
                <a:sym typeface="Arial"/>
              </a:defRPr>
            </a:lvl5pPr>
            <a:lvl6pPr indent="0" lvl="5" marL="0" algn="r">
              <a:spcBef>
                <a:spcPts val="0"/>
              </a:spcBef>
              <a:spcAft>
                <a:spcPts val="0"/>
              </a:spcAft>
              <a:buNone/>
              <a:defRPr b="0" i="0" sz="1400" u="none" cap="none" strike="noStrike">
                <a:solidFill>
                  <a:schemeClr val="lt1"/>
                </a:solidFill>
                <a:latin typeface="Arial"/>
                <a:ea typeface="Arial"/>
                <a:cs typeface="Arial"/>
                <a:sym typeface="Arial"/>
              </a:defRPr>
            </a:lvl6pPr>
            <a:lvl7pPr indent="0" lvl="6" marL="0" algn="r">
              <a:spcBef>
                <a:spcPts val="0"/>
              </a:spcBef>
              <a:spcAft>
                <a:spcPts val="0"/>
              </a:spcAft>
              <a:buNone/>
              <a:defRPr b="0" i="0" sz="1400" u="none" cap="none" strike="noStrike">
                <a:solidFill>
                  <a:schemeClr val="lt1"/>
                </a:solidFill>
                <a:latin typeface="Arial"/>
                <a:ea typeface="Arial"/>
                <a:cs typeface="Arial"/>
                <a:sym typeface="Arial"/>
              </a:defRPr>
            </a:lvl7pPr>
            <a:lvl8pPr indent="0" lvl="7" marL="0" algn="r">
              <a:spcBef>
                <a:spcPts val="0"/>
              </a:spcBef>
              <a:spcAft>
                <a:spcPts val="0"/>
              </a:spcAft>
              <a:buNone/>
              <a:defRPr b="0" i="0" sz="1400" u="none" cap="none" strike="noStrike">
                <a:solidFill>
                  <a:schemeClr val="lt1"/>
                </a:solidFill>
                <a:latin typeface="Arial"/>
                <a:ea typeface="Arial"/>
                <a:cs typeface="Arial"/>
                <a:sym typeface="Arial"/>
              </a:defRPr>
            </a:lvl8pPr>
            <a:lvl9pPr indent="0" lvl="8" marL="0" algn="r">
              <a:spcBef>
                <a:spcPts val="0"/>
              </a:spcBef>
              <a:spcAft>
                <a:spcPts val="0"/>
              </a:spcAft>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38"/>
          <p:cNvSpPr txBox="1"/>
          <p:nvPr>
            <p:ph type="title"/>
          </p:nvPr>
        </p:nvSpPr>
        <p:spPr>
          <a:xfrm>
            <a:off x="1692275" y="188913"/>
            <a:ext cx="7416800" cy="490537"/>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sp>
        <p:nvSpPr>
          <p:cNvPr id="31" name="Google Shape;31;p38"/>
          <p:cNvSpPr txBox="1"/>
          <p:nvPr>
            <p:ph idx="10" type="dt"/>
          </p:nvPr>
        </p:nvSpPr>
        <p:spPr>
          <a:xfrm>
            <a:off x="2916238" y="6337300"/>
            <a:ext cx="1584325"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8"/>
          <p:cNvSpPr txBox="1"/>
          <p:nvPr>
            <p:ph idx="11" type="ftr"/>
          </p:nvPr>
        </p:nvSpPr>
        <p:spPr>
          <a:xfrm>
            <a:off x="4572000" y="6337300"/>
            <a:ext cx="2895600" cy="4762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8"/>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sz="1400">
                <a:solidFill>
                  <a:schemeClr val="lt1"/>
                </a:solidFill>
                <a:latin typeface="Arial"/>
                <a:ea typeface="Arial"/>
                <a:cs typeface="Arial"/>
                <a:sym typeface="Arial"/>
              </a:defRPr>
            </a:lvl1pPr>
            <a:lvl2pPr indent="0" lvl="1" marL="0" algn="r">
              <a:spcBef>
                <a:spcPts val="0"/>
              </a:spcBef>
              <a:spcAft>
                <a:spcPts val="0"/>
              </a:spcAft>
              <a:buNone/>
              <a:defRPr sz="1400">
                <a:solidFill>
                  <a:schemeClr val="lt1"/>
                </a:solidFill>
                <a:latin typeface="Arial"/>
                <a:ea typeface="Arial"/>
                <a:cs typeface="Arial"/>
                <a:sym typeface="Arial"/>
              </a:defRPr>
            </a:lvl2pPr>
            <a:lvl3pPr indent="0" lvl="2" marL="0" algn="r">
              <a:spcBef>
                <a:spcPts val="0"/>
              </a:spcBef>
              <a:spcAft>
                <a:spcPts val="0"/>
              </a:spcAft>
              <a:buNone/>
              <a:defRPr sz="1400">
                <a:solidFill>
                  <a:schemeClr val="lt1"/>
                </a:solidFill>
                <a:latin typeface="Arial"/>
                <a:ea typeface="Arial"/>
                <a:cs typeface="Arial"/>
                <a:sym typeface="Arial"/>
              </a:defRPr>
            </a:lvl3pPr>
            <a:lvl4pPr indent="0" lvl="3" marL="0" algn="r">
              <a:spcBef>
                <a:spcPts val="0"/>
              </a:spcBef>
              <a:spcAft>
                <a:spcPts val="0"/>
              </a:spcAft>
              <a:buNone/>
              <a:defRPr sz="1400">
                <a:solidFill>
                  <a:schemeClr val="lt1"/>
                </a:solidFill>
                <a:latin typeface="Arial"/>
                <a:ea typeface="Arial"/>
                <a:cs typeface="Arial"/>
                <a:sym typeface="Arial"/>
              </a:defRPr>
            </a:lvl4pPr>
            <a:lvl5pPr indent="0" lvl="4" marL="0" algn="r">
              <a:spcBef>
                <a:spcPts val="0"/>
              </a:spcBef>
              <a:spcAft>
                <a:spcPts val="0"/>
              </a:spcAft>
              <a:buNone/>
              <a:defRPr sz="1400">
                <a:solidFill>
                  <a:schemeClr val="lt1"/>
                </a:solidFill>
                <a:latin typeface="Arial"/>
                <a:ea typeface="Arial"/>
                <a:cs typeface="Arial"/>
                <a:sym typeface="Arial"/>
              </a:defRPr>
            </a:lvl5pPr>
            <a:lvl6pPr indent="0" lvl="5" marL="0" algn="r">
              <a:spcBef>
                <a:spcPts val="0"/>
              </a:spcBef>
              <a:spcAft>
                <a:spcPts val="0"/>
              </a:spcAft>
              <a:buNone/>
              <a:defRPr sz="1400">
                <a:solidFill>
                  <a:schemeClr val="lt1"/>
                </a:solidFill>
                <a:latin typeface="Arial"/>
                <a:ea typeface="Arial"/>
                <a:cs typeface="Arial"/>
                <a:sym typeface="Arial"/>
              </a:defRPr>
            </a:lvl6pPr>
            <a:lvl7pPr indent="0" lvl="6" marL="0" algn="r">
              <a:spcBef>
                <a:spcPts val="0"/>
              </a:spcBef>
              <a:spcAft>
                <a:spcPts val="0"/>
              </a:spcAft>
              <a:buNone/>
              <a:defRPr sz="1400">
                <a:solidFill>
                  <a:schemeClr val="lt1"/>
                </a:solidFill>
                <a:latin typeface="Arial"/>
                <a:ea typeface="Arial"/>
                <a:cs typeface="Arial"/>
                <a:sym typeface="Arial"/>
              </a:defRPr>
            </a:lvl7pPr>
            <a:lvl8pPr indent="0" lvl="7" marL="0" algn="r">
              <a:spcBef>
                <a:spcPts val="0"/>
              </a:spcBef>
              <a:spcAft>
                <a:spcPts val="0"/>
              </a:spcAft>
              <a:buNone/>
              <a:defRPr sz="1400">
                <a:solidFill>
                  <a:schemeClr val="lt1"/>
                </a:solidFill>
                <a:latin typeface="Arial"/>
                <a:ea typeface="Arial"/>
                <a:cs typeface="Arial"/>
                <a:sym typeface="Arial"/>
              </a:defRPr>
            </a:lvl8pPr>
            <a:lvl9pPr indent="0" lvl="8" marL="0" algn="r">
              <a:spcBef>
                <a:spcPts val="0"/>
              </a:spcBef>
              <a:spcAft>
                <a:spcPts val="0"/>
              </a:spcAft>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39"/>
          <p:cNvSpPr txBox="1"/>
          <p:nvPr>
            <p:ph type="title"/>
          </p:nvPr>
        </p:nvSpPr>
        <p:spPr>
          <a:xfrm>
            <a:off x="1692275" y="188913"/>
            <a:ext cx="7416800" cy="490537"/>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sp>
        <p:nvSpPr>
          <p:cNvPr id="36" name="Google Shape;36;p39"/>
          <p:cNvSpPr txBox="1"/>
          <p:nvPr>
            <p:ph idx="1" type="body"/>
          </p:nvPr>
        </p:nvSpPr>
        <p:spPr>
          <a:xfrm>
            <a:off x="73025" y="836613"/>
            <a:ext cx="4441825" cy="528955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37" name="Google Shape;37;p39"/>
          <p:cNvSpPr txBox="1"/>
          <p:nvPr>
            <p:ph idx="2" type="body"/>
          </p:nvPr>
        </p:nvSpPr>
        <p:spPr>
          <a:xfrm>
            <a:off x="4667250" y="836613"/>
            <a:ext cx="4441825" cy="528955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38" name="Google Shape;38;p39"/>
          <p:cNvSpPr txBox="1"/>
          <p:nvPr>
            <p:ph idx="10" type="dt"/>
          </p:nvPr>
        </p:nvSpPr>
        <p:spPr>
          <a:xfrm>
            <a:off x="2916238" y="6337300"/>
            <a:ext cx="1584325"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9"/>
          <p:cNvSpPr txBox="1"/>
          <p:nvPr>
            <p:ph idx="11" type="ftr"/>
          </p:nvPr>
        </p:nvSpPr>
        <p:spPr>
          <a:xfrm>
            <a:off x="4572000" y="6337300"/>
            <a:ext cx="2895600" cy="4762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9"/>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sz="1400">
                <a:solidFill>
                  <a:schemeClr val="lt1"/>
                </a:solidFill>
                <a:latin typeface="Arial"/>
                <a:ea typeface="Arial"/>
                <a:cs typeface="Arial"/>
                <a:sym typeface="Arial"/>
              </a:defRPr>
            </a:lvl1pPr>
            <a:lvl2pPr indent="0" lvl="1" marL="0" algn="r">
              <a:spcBef>
                <a:spcPts val="0"/>
              </a:spcBef>
              <a:spcAft>
                <a:spcPts val="0"/>
              </a:spcAft>
              <a:buNone/>
              <a:defRPr sz="1400">
                <a:solidFill>
                  <a:schemeClr val="lt1"/>
                </a:solidFill>
                <a:latin typeface="Arial"/>
                <a:ea typeface="Arial"/>
                <a:cs typeface="Arial"/>
                <a:sym typeface="Arial"/>
              </a:defRPr>
            </a:lvl2pPr>
            <a:lvl3pPr indent="0" lvl="2" marL="0" algn="r">
              <a:spcBef>
                <a:spcPts val="0"/>
              </a:spcBef>
              <a:spcAft>
                <a:spcPts val="0"/>
              </a:spcAft>
              <a:buNone/>
              <a:defRPr sz="1400">
                <a:solidFill>
                  <a:schemeClr val="lt1"/>
                </a:solidFill>
                <a:latin typeface="Arial"/>
                <a:ea typeface="Arial"/>
                <a:cs typeface="Arial"/>
                <a:sym typeface="Arial"/>
              </a:defRPr>
            </a:lvl3pPr>
            <a:lvl4pPr indent="0" lvl="3" marL="0" algn="r">
              <a:spcBef>
                <a:spcPts val="0"/>
              </a:spcBef>
              <a:spcAft>
                <a:spcPts val="0"/>
              </a:spcAft>
              <a:buNone/>
              <a:defRPr sz="1400">
                <a:solidFill>
                  <a:schemeClr val="lt1"/>
                </a:solidFill>
                <a:latin typeface="Arial"/>
                <a:ea typeface="Arial"/>
                <a:cs typeface="Arial"/>
                <a:sym typeface="Arial"/>
              </a:defRPr>
            </a:lvl4pPr>
            <a:lvl5pPr indent="0" lvl="4" marL="0" algn="r">
              <a:spcBef>
                <a:spcPts val="0"/>
              </a:spcBef>
              <a:spcAft>
                <a:spcPts val="0"/>
              </a:spcAft>
              <a:buNone/>
              <a:defRPr sz="1400">
                <a:solidFill>
                  <a:schemeClr val="lt1"/>
                </a:solidFill>
                <a:latin typeface="Arial"/>
                <a:ea typeface="Arial"/>
                <a:cs typeface="Arial"/>
                <a:sym typeface="Arial"/>
              </a:defRPr>
            </a:lvl5pPr>
            <a:lvl6pPr indent="0" lvl="5" marL="0" algn="r">
              <a:spcBef>
                <a:spcPts val="0"/>
              </a:spcBef>
              <a:spcAft>
                <a:spcPts val="0"/>
              </a:spcAft>
              <a:buNone/>
              <a:defRPr sz="1400">
                <a:solidFill>
                  <a:schemeClr val="lt1"/>
                </a:solidFill>
                <a:latin typeface="Arial"/>
                <a:ea typeface="Arial"/>
                <a:cs typeface="Arial"/>
                <a:sym typeface="Arial"/>
              </a:defRPr>
            </a:lvl6pPr>
            <a:lvl7pPr indent="0" lvl="6" marL="0" algn="r">
              <a:spcBef>
                <a:spcPts val="0"/>
              </a:spcBef>
              <a:spcAft>
                <a:spcPts val="0"/>
              </a:spcAft>
              <a:buNone/>
              <a:defRPr sz="1400">
                <a:solidFill>
                  <a:schemeClr val="lt1"/>
                </a:solidFill>
                <a:latin typeface="Arial"/>
                <a:ea typeface="Arial"/>
                <a:cs typeface="Arial"/>
                <a:sym typeface="Arial"/>
              </a:defRPr>
            </a:lvl7pPr>
            <a:lvl8pPr indent="0" lvl="7" marL="0" algn="r">
              <a:spcBef>
                <a:spcPts val="0"/>
              </a:spcBef>
              <a:spcAft>
                <a:spcPts val="0"/>
              </a:spcAft>
              <a:buNone/>
              <a:defRPr sz="1400">
                <a:solidFill>
                  <a:schemeClr val="lt1"/>
                </a:solidFill>
                <a:latin typeface="Arial"/>
                <a:ea typeface="Arial"/>
                <a:cs typeface="Arial"/>
                <a:sym typeface="Arial"/>
              </a:defRPr>
            </a:lvl8pPr>
            <a:lvl9pPr indent="0" lvl="8" marL="0" algn="r">
              <a:spcBef>
                <a:spcPts val="0"/>
              </a:spcBef>
              <a:spcAft>
                <a:spcPts val="0"/>
              </a:spcAft>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1" name="Shape 41"/>
        <p:cNvGrpSpPr/>
        <p:nvPr/>
      </p:nvGrpSpPr>
      <p:grpSpPr>
        <a:xfrm>
          <a:off x="0" y="0"/>
          <a:ext cx="0" cy="0"/>
          <a:chOff x="0" y="0"/>
          <a:chExt cx="0" cy="0"/>
        </a:xfrm>
      </p:grpSpPr>
      <p:sp>
        <p:nvSpPr>
          <p:cNvPr id="42" name="Google Shape;42;p40"/>
          <p:cNvSpPr txBox="1"/>
          <p:nvPr>
            <p:ph idx="10" type="dt"/>
          </p:nvPr>
        </p:nvSpPr>
        <p:spPr>
          <a:xfrm>
            <a:off x="2916238" y="6337300"/>
            <a:ext cx="1584325"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0"/>
          <p:cNvSpPr txBox="1"/>
          <p:nvPr>
            <p:ph idx="11" type="ftr"/>
          </p:nvPr>
        </p:nvSpPr>
        <p:spPr>
          <a:xfrm>
            <a:off x="4572000" y="6337300"/>
            <a:ext cx="2895600" cy="4762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40"/>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sz="1400">
                <a:solidFill>
                  <a:schemeClr val="lt1"/>
                </a:solidFill>
                <a:latin typeface="Arial"/>
                <a:ea typeface="Arial"/>
                <a:cs typeface="Arial"/>
                <a:sym typeface="Arial"/>
              </a:defRPr>
            </a:lvl1pPr>
            <a:lvl2pPr indent="0" lvl="1" marL="0" algn="r">
              <a:spcBef>
                <a:spcPts val="0"/>
              </a:spcBef>
              <a:spcAft>
                <a:spcPts val="0"/>
              </a:spcAft>
              <a:buNone/>
              <a:defRPr sz="1400">
                <a:solidFill>
                  <a:schemeClr val="lt1"/>
                </a:solidFill>
                <a:latin typeface="Arial"/>
                <a:ea typeface="Arial"/>
                <a:cs typeface="Arial"/>
                <a:sym typeface="Arial"/>
              </a:defRPr>
            </a:lvl2pPr>
            <a:lvl3pPr indent="0" lvl="2" marL="0" algn="r">
              <a:spcBef>
                <a:spcPts val="0"/>
              </a:spcBef>
              <a:spcAft>
                <a:spcPts val="0"/>
              </a:spcAft>
              <a:buNone/>
              <a:defRPr sz="1400">
                <a:solidFill>
                  <a:schemeClr val="lt1"/>
                </a:solidFill>
                <a:latin typeface="Arial"/>
                <a:ea typeface="Arial"/>
                <a:cs typeface="Arial"/>
                <a:sym typeface="Arial"/>
              </a:defRPr>
            </a:lvl3pPr>
            <a:lvl4pPr indent="0" lvl="3" marL="0" algn="r">
              <a:spcBef>
                <a:spcPts val="0"/>
              </a:spcBef>
              <a:spcAft>
                <a:spcPts val="0"/>
              </a:spcAft>
              <a:buNone/>
              <a:defRPr sz="1400">
                <a:solidFill>
                  <a:schemeClr val="lt1"/>
                </a:solidFill>
                <a:latin typeface="Arial"/>
                <a:ea typeface="Arial"/>
                <a:cs typeface="Arial"/>
                <a:sym typeface="Arial"/>
              </a:defRPr>
            </a:lvl4pPr>
            <a:lvl5pPr indent="0" lvl="4" marL="0" algn="r">
              <a:spcBef>
                <a:spcPts val="0"/>
              </a:spcBef>
              <a:spcAft>
                <a:spcPts val="0"/>
              </a:spcAft>
              <a:buNone/>
              <a:defRPr sz="1400">
                <a:solidFill>
                  <a:schemeClr val="lt1"/>
                </a:solidFill>
                <a:latin typeface="Arial"/>
                <a:ea typeface="Arial"/>
                <a:cs typeface="Arial"/>
                <a:sym typeface="Arial"/>
              </a:defRPr>
            </a:lvl5pPr>
            <a:lvl6pPr indent="0" lvl="5" marL="0" algn="r">
              <a:spcBef>
                <a:spcPts val="0"/>
              </a:spcBef>
              <a:spcAft>
                <a:spcPts val="0"/>
              </a:spcAft>
              <a:buNone/>
              <a:defRPr sz="1400">
                <a:solidFill>
                  <a:schemeClr val="lt1"/>
                </a:solidFill>
                <a:latin typeface="Arial"/>
                <a:ea typeface="Arial"/>
                <a:cs typeface="Arial"/>
                <a:sym typeface="Arial"/>
              </a:defRPr>
            </a:lvl6pPr>
            <a:lvl7pPr indent="0" lvl="6" marL="0" algn="r">
              <a:spcBef>
                <a:spcPts val="0"/>
              </a:spcBef>
              <a:spcAft>
                <a:spcPts val="0"/>
              </a:spcAft>
              <a:buNone/>
              <a:defRPr sz="1400">
                <a:solidFill>
                  <a:schemeClr val="lt1"/>
                </a:solidFill>
                <a:latin typeface="Arial"/>
                <a:ea typeface="Arial"/>
                <a:cs typeface="Arial"/>
                <a:sym typeface="Arial"/>
              </a:defRPr>
            </a:lvl7pPr>
            <a:lvl8pPr indent="0" lvl="7" marL="0" algn="r">
              <a:spcBef>
                <a:spcPts val="0"/>
              </a:spcBef>
              <a:spcAft>
                <a:spcPts val="0"/>
              </a:spcAft>
              <a:buNone/>
              <a:defRPr sz="1400">
                <a:solidFill>
                  <a:schemeClr val="lt1"/>
                </a:solidFill>
                <a:latin typeface="Arial"/>
                <a:ea typeface="Arial"/>
                <a:cs typeface="Arial"/>
                <a:sym typeface="Arial"/>
              </a:defRPr>
            </a:lvl8pPr>
            <a:lvl9pPr indent="0" lvl="8" marL="0" algn="r">
              <a:spcBef>
                <a:spcPts val="0"/>
              </a:spcBef>
              <a:spcAft>
                <a:spcPts val="0"/>
              </a:spcAft>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sp>
        <p:nvSpPr>
          <p:cNvPr id="46" name="Google Shape;46;p4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sp>
        <p:nvSpPr>
          <p:cNvPr id="47" name="Google Shape;47;p4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dk1"/>
              </a:buClr>
              <a:buSzPts val="2000"/>
              <a:buFont typeface="Arial"/>
              <a:buNone/>
              <a:defRPr sz="2000"/>
            </a:lvl1pPr>
            <a:lvl2pPr indent="-228600" lvl="1" marL="914400" algn="l">
              <a:spcBef>
                <a:spcPts val="360"/>
              </a:spcBef>
              <a:spcAft>
                <a:spcPts val="0"/>
              </a:spcAft>
              <a:buClr>
                <a:schemeClr val="dk1"/>
              </a:buClr>
              <a:buSzPts val="1800"/>
              <a:buFont typeface="Arial"/>
              <a:buNone/>
              <a:defRPr sz="1800"/>
            </a:lvl2pPr>
            <a:lvl3pPr indent="-228600" lvl="2" marL="1371600" algn="l">
              <a:spcBef>
                <a:spcPts val="320"/>
              </a:spcBef>
              <a:spcAft>
                <a:spcPts val="0"/>
              </a:spcAft>
              <a:buClr>
                <a:schemeClr val="dk1"/>
              </a:buClr>
              <a:buSzPts val="1600"/>
              <a:buFont typeface="Arial"/>
              <a:buNone/>
              <a:defRPr sz="1600"/>
            </a:lvl3pPr>
            <a:lvl4pPr indent="-228600" lvl="3" marL="1828800" algn="l">
              <a:spcBef>
                <a:spcPts val="280"/>
              </a:spcBef>
              <a:spcAft>
                <a:spcPts val="0"/>
              </a:spcAft>
              <a:buClr>
                <a:schemeClr val="dk1"/>
              </a:buClr>
              <a:buSzPts val="1400"/>
              <a:buFont typeface="Arial"/>
              <a:buNone/>
              <a:defRPr sz="1400"/>
            </a:lvl4pPr>
            <a:lvl5pPr indent="-228600" lvl="4" marL="2286000" algn="l">
              <a:spcBef>
                <a:spcPts val="280"/>
              </a:spcBef>
              <a:spcAft>
                <a:spcPts val="0"/>
              </a:spcAft>
              <a:buClr>
                <a:schemeClr val="dk1"/>
              </a:buClr>
              <a:buSzPts val="1400"/>
              <a:buFont typeface="Arial"/>
              <a:buNone/>
              <a:defRPr sz="1400"/>
            </a:lvl5pPr>
            <a:lvl6pPr indent="-228600" lvl="5" marL="2743200" algn="l">
              <a:spcBef>
                <a:spcPts val="280"/>
              </a:spcBef>
              <a:spcAft>
                <a:spcPts val="0"/>
              </a:spcAft>
              <a:buClr>
                <a:schemeClr val="dk1"/>
              </a:buClr>
              <a:buSzPts val="1400"/>
              <a:buFont typeface="Arial"/>
              <a:buNone/>
              <a:defRPr sz="1400"/>
            </a:lvl6pPr>
            <a:lvl7pPr indent="-228600" lvl="6" marL="3200400" algn="l">
              <a:spcBef>
                <a:spcPts val="280"/>
              </a:spcBef>
              <a:spcAft>
                <a:spcPts val="0"/>
              </a:spcAft>
              <a:buClr>
                <a:schemeClr val="dk1"/>
              </a:buClr>
              <a:buSzPts val="1400"/>
              <a:buFont typeface="Arial"/>
              <a:buNone/>
              <a:defRPr sz="1400"/>
            </a:lvl7pPr>
            <a:lvl8pPr indent="-228600" lvl="7" marL="3657600" algn="l">
              <a:spcBef>
                <a:spcPts val="280"/>
              </a:spcBef>
              <a:spcAft>
                <a:spcPts val="0"/>
              </a:spcAft>
              <a:buClr>
                <a:schemeClr val="dk1"/>
              </a:buClr>
              <a:buSzPts val="1400"/>
              <a:buFont typeface="Arial"/>
              <a:buNone/>
              <a:defRPr sz="1400"/>
            </a:lvl8pPr>
            <a:lvl9pPr indent="-228600" lvl="8" marL="4114800" algn="l">
              <a:spcBef>
                <a:spcPts val="280"/>
              </a:spcBef>
              <a:spcAft>
                <a:spcPts val="0"/>
              </a:spcAft>
              <a:buClr>
                <a:schemeClr val="dk1"/>
              </a:buClr>
              <a:buSzPts val="1400"/>
              <a:buFont typeface="Arial"/>
              <a:buNone/>
              <a:defRPr sz="1400"/>
            </a:lvl9pPr>
          </a:lstStyle>
          <a:p/>
        </p:txBody>
      </p:sp>
      <p:sp>
        <p:nvSpPr>
          <p:cNvPr id="48" name="Google Shape;48;p41"/>
          <p:cNvSpPr txBox="1"/>
          <p:nvPr>
            <p:ph idx="10" type="dt"/>
          </p:nvPr>
        </p:nvSpPr>
        <p:spPr>
          <a:xfrm>
            <a:off x="2916238" y="6337300"/>
            <a:ext cx="1584325"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1"/>
          <p:cNvSpPr txBox="1"/>
          <p:nvPr>
            <p:ph idx="11" type="ftr"/>
          </p:nvPr>
        </p:nvSpPr>
        <p:spPr>
          <a:xfrm>
            <a:off x="4572000" y="6337300"/>
            <a:ext cx="2895600" cy="4762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1"/>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sz="1400">
                <a:solidFill>
                  <a:schemeClr val="lt1"/>
                </a:solidFill>
                <a:latin typeface="Arial"/>
                <a:ea typeface="Arial"/>
                <a:cs typeface="Arial"/>
                <a:sym typeface="Arial"/>
              </a:defRPr>
            </a:lvl1pPr>
            <a:lvl2pPr indent="0" lvl="1" marL="0" algn="r">
              <a:spcBef>
                <a:spcPts val="0"/>
              </a:spcBef>
              <a:spcAft>
                <a:spcPts val="0"/>
              </a:spcAft>
              <a:buNone/>
              <a:defRPr sz="1400">
                <a:solidFill>
                  <a:schemeClr val="lt1"/>
                </a:solidFill>
                <a:latin typeface="Arial"/>
                <a:ea typeface="Arial"/>
                <a:cs typeface="Arial"/>
                <a:sym typeface="Arial"/>
              </a:defRPr>
            </a:lvl2pPr>
            <a:lvl3pPr indent="0" lvl="2" marL="0" algn="r">
              <a:spcBef>
                <a:spcPts val="0"/>
              </a:spcBef>
              <a:spcAft>
                <a:spcPts val="0"/>
              </a:spcAft>
              <a:buNone/>
              <a:defRPr sz="1400">
                <a:solidFill>
                  <a:schemeClr val="lt1"/>
                </a:solidFill>
                <a:latin typeface="Arial"/>
                <a:ea typeface="Arial"/>
                <a:cs typeface="Arial"/>
                <a:sym typeface="Arial"/>
              </a:defRPr>
            </a:lvl3pPr>
            <a:lvl4pPr indent="0" lvl="3" marL="0" algn="r">
              <a:spcBef>
                <a:spcPts val="0"/>
              </a:spcBef>
              <a:spcAft>
                <a:spcPts val="0"/>
              </a:spcAft>
              <a:buNone/>
              <a:defRPr sz="1400">
                <a:solidFill>
                  <a:schemeClr val="lt1"/>
                </a:solidFill>
                <a:latin typeface="Arial"/>
                <a:ea typeface="Arial"/>
                <a:cs typeface="Arial"/>
                <a:sym typeface="Arial"/>
              </a:defRPr>
            </a:lvl4pPr>
            <a:lvl5pPr indent="0" lvl="4" marL="0" algn="r">
              <a:spcBef>
                <a:spcPts val="0"/>
              </a:spcBef>
              <a:spcAft>
                <a:spcPts val="0"/>
              </a:spcAft>
              <a:buNone/>
              <a:defRPr sz="1400">
                <a:solidFill>
                  <a:schemeClr val="lt1"/>
                </a:solidFill>
                <a:latin typeface="Arial"/>
                <a:ea typeface="Arial"/>
                <a:cs typeface="Arial"/>
                <a:sym typeface="Arial"/>
              </a:defRPr>
            </a:lvl5pPr>
            <a:lvl6pPr indent="0" lvl="5" marL="0" algn="r">
              <a:spcBef>
                <a:spcPts val="0"/>
              </a:spcBef>
              <a:spcAft>
                <a:spcPts val="0"/>
              </a:spcAft>
              <a:buNone/>
              <a:defRPr sz="1400">
                <a:solidFill>
                  <a:schemeClr val="lt1"/>
                </a:solidFill>
                <a:latin typeface="Arial"/>
                <a:ea typeface="Arial"/>
                <a:cs typeface="Arial"/>
                <a:sym typeface="Arial"/>
              </a:defRPr>
            </a:lvl6pPr>
            <a:lvl7pPr indent="0" lvl="6" marL="0" algn="r">
              <a:spcBef>
                <a:spcPts val="0"/>
              </a:spcBef>
              <a:spcAft>
                <a:spcPts val="0"/>
              </a:spcAft>
              <a:buNone/>
              <a:defRPr sz="1400">
                <a:solidFill>
                  <a:schemeClr val="lt1"/>
                </a:solidFill>
                <a:latin typeface="Arial"/>
                <a:ea typeface="Arial"/>
                <a:cs typeface="Arial"/>
                <a:sym typeface="Arial"/>
              </a:defRPr>
            </a:lvl7pPr>
            <a:lvl8pPr indent="0" lvl="7" marL="0" algn="r">
              <a:spcBef>
                <a:spcPts val="0"/>
              </a:spcBef>
              <a:spcAft>
                <a:spcPts val="0"/>
              </a:spcAft>
              <a:buNone/>
              <a:defRPr sz="1400">
                <a:solidFill>
                  <a:schemeClr val="lt1"/>
                </a:solidFill>
                <a:latin typeface="Arial"/>
                <a:ea typeface="Arial"/>
                <a:cs typeface="Arial"/>
                <a:sym typeface="Arial"/>
              </a:defRPr>
            </a:lvl8pPr>
            <a:lvl9pPr indent="0" lvl="8" marL="0" algn="r">
              <a:spcBef>
                <a:spcPts val="0"/>
              </a:spcBef>
              <a:spcAft>
                <a:spcPts val="0"/>
              </a:spcAft>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p:cSld name="Titel und Inhalt">
    <p:spTree>
      <p:nvGrpSpPr>
        <p:cNvPr id="51" name="Shape 51"/>
        <p:cNvGrpSpPr/>
        <p:nvPr/>
      </p:nvGrpSpPr>
      <p:grpSpPr>
        <a:xfrm>
          <a:off x="0" y="0"/>
          <a:ext cx="0" cy="0"/>
          <a:chOff x="0" y="0"/>
          <a:chExt cx="0" cy="0"/>
        </a:xfrm>
      </p:grpSpPr>
      <p:sp>
        <p:nvSpPr>
          <p:cNvPr id="52" name="Google Shape;52;p42"/>
          <p:cNvSpPr txBox="1"/>
          <p:nvPr>
            <p:ph idx="1" type="body"/>
          </p:nvPr>
        </p:nvSpPr>
        <p:spPr>
          <a:xfrm>
            <a:off x="457200" y="836652"/>
            <a:ext cx="8229600" cy="5113337"/>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3" name="Google Shape;53;p42"/>
          <p:cNvSpPr txBox="1"/>
          <p:nvPr>
            <p:ph type="title"/>
          </p:nvPr>
        </p:nvSpPr>
        <p:spPr>
          <a:xfrm>
            <a:off x="200762" y="182563"/>
            <a:ext cx="7044104" cy="6477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sp>
        <p:nvSpPr>
          <p:cNvPr id="54" name="Google Shape;54;p42"/>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marR="0" algn="r">
              <a:spcBef>
                <a:spcPts val="0"/>
              </a:spcBef>
              <a:spcAft>
                <a:spcPts val="0"/>
              </a:spcAft>
              <a:buNone/>
              <a:defRPr sz="1400">
                <a:solidFill>
                  <a:schemeClr val="lt1"/>
                </a:solidFill>
                <a:latin typeface="Arial"/>
                <a:ea typeface="Arial"/>
                <a:cs typeface="Arial"/>
                <a:sym typeface="Arial"/>
              </a:defRPr>
            </a:lvl1pPr>
            <a:lvl2pPr indent="0" lvl="1" marL="0" marR="0" algn="r">
              <a:spcBef>
                <a:spcPts val="0"/>
              </a:spcBef>
              <a:spcAft>
                <a:spcPts val="0"/>
              </a:spcAft>
              <a:buNone/>
              <a:defRPr sz="1400">
                <a:solidFill>
                  <a:schemeClr val="lt1"/>
                </a:solidFill>
                <a:latin typeface="Arial"/>
                <a:ea typeface="Arial"/>
                <a:cs typeface="Arial"/>
                <a:sym typeface="Arial"/>
              </a:defRPr>
            </a:lvl2pPr>
            <a:lvl3pPr indent="0" lvl="2" marL="0" marR="0" algn="r">
              <a:spcBef>
                <a:spcPts val="0"/>
              </a:spcBef>
              <a:spcAft>
                <a:spcPts val="0"/>
              </a:spcAft>
              <a:buNone/>
              <a:defRPr sz="1400">
                <a:solidFill>
                  <a:schemeClr val="lt1"/>
                </a:solidFill>
                <a:latin typeface="Arial"/>
                <a:ea typeface="Arial"/>
                <a:cs typeface="Arial"/>
                <a:sym typeface="Arial"/>
              </a:defRPr>
            </a:lvl3pPr>
            <a:lvl4pPr indent="0" lvl="3" marL="0" marR="0" algn="r">
              <a:spcBef>
                <a:spcPts val="0"/>
              </a:spcBef>
              <a:spcAft>
                <a:spcPts val="0"/>
              </a:spcAft>
              <a:buNone/>
              <a:defRPr sz="1400">
                <a:solidFill>
                  <a:schemeClr val="lt1"/>
                </a:solidFill>
                <a:latin typeface="Arial"/>
                <a:ea typeface="Arial"/>
                <a:cs typeface="Arial"/>
                <a:sym typeface="Arial"/>
              </a:defRPr>
            </a:lvl4pPr>
            <a:lvl5pPr indent="0" lvl="4" marL="0" marR="0" algn="r">
              <a:spcBef>
                <a:spcPts val="0"/>
              </a:spcBef>
              <a:spcAft>
                <a:spcPts val="0"/>
              </a:spcAft>
              <a:buNone/>
              <a:defRPr sz="1400">
                <a:solidFill>
                  <a:schemeClr val="lt1"/>
                </a:solidFill>
                <a:latin typeface="Arial"/>
                <a:ea typeface="Arial"/>
                <a:cs typeface="Arial"/>
                <a:sym typeface="Arial"/>
              </a:defRPr>
            </a:lvl5pPr>
            <a:lvl6pPr indent="0" lvl="5" marL="0" marR="0" algn="r">
              <a:spcBef>
                <a:spcPts val="0"/>
              </a:spcBef>
              <a:spcAft>
                <a:spcPts val="0"/>
              </a:spcAft>
              <a:buNone/>
              <a:defRPr sz="1400">
                <a:solidFill>
                  <a:schemeClr val="lt1"/>
                </a:solidFill>
                <a:latin typeface="Arial"/>
                <a:ea typeface="Arial"/>
                <a:cs typeface="Arial"/>
                <a:sym typeface="Arial"/>
              </a:defRPr>
            </a:lvl6pPr>
            <a:lvl7pPr indent="0" lvl="6" marL="0" marR="0" algn="r">
              <a:spcBef>
                <a:spcPts val="0"/>
              </a:spcBef>
              <a:spcAft>
                <a:spcPts val="0"/>
              </a:spcAft>
              <a:buNone/>
              <a:defRPr sz="1400">
                <a:solidFill>
                  <a:schemeClr val="lt1"/>
                </a:solidFill>
                <a:latin typeface="Arial"/>
                <a:ea typeface="Arial"/>
                <a:cs typeface="Arial"/>
                <a:sym typeface="Arial"/>
              </a:defRPr>
            </a:lvl7pPr>
            <a:lvl8pPr indent="0" lvl="7" marL="0" marR="0" algn="r">
              <a:spcBef>
                <a:spcPts val="0"/>
              </a:spcBef>
              <a:spcAft>
                <a:spcPts val="0"/>
              </a:spcAft>
              <a:buNone/>
              <a:defRPr sz="1400">
                <a:solidFill>
                  <a:schemeClr val="lt1"/>
                </a:solidFill>
                <a:latin typeface="Arial"/>
                <a:ea typeface="Arial"/>
                <a:cs typeface="Arial"/>
                <a:sym typeface="Arial"/>
              </a:defRPr>
            </a:lvl8pPr>
            <a:lvl9pPr indent="0" lvl="8" marL="0" marR="0" algn="r">
              <a:spcBef>
                <a:spcPts val="0"/>
              </a:spcBef>
              <a:spcAft>
                <a:spcPts val="0"/>
              </a:spcAft>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5" name="Shape 55"/>
        <p:cNvGrpSpPr/>
        <p:nvPr/>
      </p:nvGrpSpPr>
      <p:grpSpPr>
        <a:xfrm>
          <a:off x="0" y="0"/>
          <a:ext cx="0" cy="0"/>
          <a:chOff x="0" y="0"/>
          <a:chExt cx="0" cy="0"/>
        </a:xfrm>
      </p:grpSpPr>
      <p:sp>
        <p:nvSpPr>
          <p:cNvPr id="56" name="Google Shape;56;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sp>
        <p:nvSpPr>
          <p:cNvPr id="57" name="Google Shape;57;p4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58" name="Google Shape;58;p4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59" name="Google Shape;59;p4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60" name="Google Shape;60;p4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61" name="Google Shape;61;p43"/>
          <p:cNvSpPr txBox="1"/>
          <p:nvPr>
            <p:ph idx="10" type="dt"/>
          </p:nvPr>
        </p:nvSpPr>
        <p:spPr>
          <a:xfrm>
            <a:off x="2916238" y="6337300"/>
            <a:ext cx="1584325"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43"/>
          <p:cNvSpPr txBox="1"/>
          <p:nvPr>
            <p:ph idx="11" type="ftr"/>
          </p:nvPr>
        </p:nvSpPr>
        <p:spPr>
          <a:xfrm>
            <a:off x="4572000" y="6337300"/>
            <a:ext cx="2895600" cy="4762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3"/>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sz="1400">
                <a:solidFill>
                  <a:schemeClr val="lt1"/>
                </a:solidFill>
                <a:latin typeface="Arial"/>
                <a:ea typeface="Arial"/>
                <a:cs typeface="Arial"/>
                <a:sym typeface="Arial"/>
              </a:defRPr>
            </a:lvl1pPr>
            <a:lvl2pPr indent="0" lvl="1" marL="0" algn="r">
              <a:spcBef>
                <a:spcPts val="0"/>
              </a:spcBef>
              <a:spcAft>
                <a:spcPts val="0"/>
              </a:spcAft>
              <a:buNone/>
              <a:defRPr sz="1400">
                <a:solidFill>
                  <a:schemeClr val="lt1"/>
                </a:solidFill>
                <a:latin typeface="Arial"/>
                <a:ea typeface="Arial"/>
                <a:cs typeface="Arial"/>
                <a:sym typeface="Arial"/>
              </a:defRPr>
            </a:lvl2pPr>
            <a:lvl3pPr indent="0" lvl="2" marL="0" algn="r">
              <a:spcBef>
                <a:spcPts val="0"/>
              </a:spcBef>
              <a:spcAft>
                <a:spcPts val="0"/>
              </a:spcAft>
              <a:buNone/>
              <a:defRPr sz="1400">
                <a:solidFill>
                  <a:schemeClr val="lt1"/>
                </a:solidFill>
                <a:latin typeface="Arial"/>
                <a:ea typeface="Arial"/>
                <a:cs typeface="Arial"/>
                <a:sym typeface="Arial"/>
              </a:defRPr>
            </a:lvl3pPr>
            <a:lvl4pPr indent="0" lvl="3" marL="0" algn="r">
              <a:spcBef>
                <a:spcPts val="0"/>
              </a:spcBef>
              <a:spcAft>
                <a:spcPts val="0"/>
              </a:spcAft>
              <a:buNone/>
              <a:defRPr sz="1400">
                <a:solidFill>
                  <a:schemeClr val="lt1"/>
                </a:solidFill>
                <a:latin typeface="Arial"/>
                <a:ea typeface="Arial"/>
                <a:cs typeface="Arial"/>
                <a:sym typeface="Arial"/>
              </a:defRPr>
            </a:lvl4pPr>
            <a:lvl5pPr indent="0" lvl="4" marL="0" algn="r">
              <a:spcBef>
                <a:spcPts val="0"/>
              </a:spcBef>
              <a:spcAft>
                <a:spcPts val="0"/>
              </a:spcAft>
              <a:buNone/>
              <a:defRPr sz="1400">
                <a:solidFill>
                  <a:schemeClr val="lt1"/>
                </a:solidFill>
                <a:latin typeface="Arial"/>
                <a:ea typeface="Arial"/>
                <a:cs typeface="Arial"/>
                <a:sym typeface="Arial"/>
              </a:defRPr>
            </a:lvl5pPr>
            <a:lvl6pPr indent="0" lvl="5" marL="0" algn="r">
              <a:spcBef>
                <a:spcPts val="0"/>
              </a:spcBef>
              <a:spcAft>
                <a:spcPts val="0"/>
              </a:spcAft>
              <a:buNone/>
              <a:defRPr sz="1400">
                <a:solidFill>
                  <a:schemeClr val="lt1"/>
                </a:solidFill>
                <a:latin typeface="Arial"/>
                <a:ea typeface="Arial"/>
                <a:cs typeface="Arial"/>
                <a:sym typeface="Arial"/>
              </a:defRPr>
            </a:lvl6pPr>
            <a:lvl7pPr indent="0" lvl="6" marL="0" algn="r">
              <a:spcBef>
                <a:spcPts val="0"/>
              </a:spcBef>
              <a:spcAft>
                <a:spcPts val="0"/>
              </a:spcAft>
              <a:buNone/>
              <a:defRPr sz="1400">
                <a:solidFill>
                  <a:schemeClr val="lt1"/>
                </a:solidFill>
                <a:latin typeface="Arial"/>
                <a:ea typeface="Arial"/>
                <a:cs typeface="Arial"/>
                <a:sym typeface="Arial"/>
              </a:defRPr>
            </a:lvl7pPr>
            <a:lvl8pPr indent="0" lvl="7" marL="0" algn="r">
              <a:spcBef>
                <a:spcPts val="0"/>
              </a:spcBef>
              <a:spcAft>
                <a:spcPts val="0"/>
              </a:spcAft>
              <a:buNone/>
              <a:defRPr sz="1400">
                <a:solidFill>
                  <a:schemeClr val="lt1"/>
                </a:solidFill>
                <a:latin typeface="Arial"/>
                <a:ea typeface="Arial"/>
                <a:cs typeface="Arial"/>
                <a:sym typeface="Arial"/>
              </a:defRPr>
            </a:lvl8pPr>
            <a:lvl9pPr indent="0" lvl="8" marL="0" algn="r">
              <a:spcBef>
                <a:spcPts val="0"/>
              </a:spcBef>
              <a:spcAft>
                <a:spcPts val="0"/>
              </a:spcAft>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4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sp>
        <p:nvSpPr>
          <p:cNvPr id="66" name="Google Shape;66;p4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spcBef>
                <a:spcPts val="400"/>
              </a:spcBef>
              <a:spcAft>
                <a:spcPts val="0"/>
              </a:spcAft>
              <a:buClr>
                <a:schemeClr val="dk1"/>
              </a:buClr>
              <a:buSzPts val="2000"/>
              <a:buFont typeface="Arial"/>
              <a:buChar char="»"/>
              <a:defRPr sz="2000"/>
            </a:lvl6pPr>
            <a:lvl7pPr indent="-355600" lvl="6" marL="3200400" algn="l">
              <a:spcBef>
                <a:spcPts val="400"/>
              </a:spcBef>
              <a:spcAft>
                <a:spcPts val="0"/>
              </a:spcAft>
              <a:buClr>
                <a:schemeClr val="dk1"/>
              </a:buClr>
              <a:buSzPts val="2000"/>
              <a:buFont typeface="Arial"/>
              <a:buChar char="»"/>
              <a:defRPr sz="2000"/>
            </a:lvl7pPr>
            <a:lvl8pPr indent="-355600" lvl="7" marL="3657600" algn="l">
              <a:spcBef>
                <a:spcPts val="400"/>
              </a:spcBef>
              <a:spcAft>
                <a:spcPts val="0"/>
              </a:spcAft>
              <a:buClr>
                <a:schemeClr val="dk1"/>
              </a:buClr>
              <a:buSzPts val="2000"/>
              <a:buFont typeface="Arial"/>
              <a:buChar char="»"/>
              <a:defRPr sz="2000"/>
            </a:lvl8pPr>
            <a:lvl9pPr indent="-355600" lvl="8" marL="4114800" algn="l">
              <a:spcBef>
                <a:spcPts val="400"/>
              </a:spcBef>
              <a:spcAft>
                <a:spcPts val="0"/>
              </a:spcAft>
              <a:buClr>
                <a:schemeClr val="dk1"/>
              </a:buClr>
              <a:buSzPts val="2000"/>
              <a:buFont typeface="Arial"/>
              <a:buChar char="»"/>
              <a:defRPr sz="2000"/>
            </a:lvl9pPr>
          </a:lstStyle>
          <a:p/>
        </p:txBody>
      </p:sp>
      <p:sp>
        <p:nvSpPr>
          <p:cNvPr id="67" name="Google Shape;67;p4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68" name="Google Shape;68;p44"/>
          <p:cNvSpPr txBox="1"/>
          <p:nvPr>
            <p:ph idx="10" type="dt"/>
          </p:nvPr>
        </p:nvSpPr>
        <p:spPr>
          <a:xfrm>
            <a:off x="2916238" y="6337300"/>
            <a:ext cx="1584325"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44"/>
          <p:cNvSpPr txBox="1"/>
          <p:nvPr>
            <p:ph idx="11" type="ftr"/>
          </p:nvPr>
        </p:nvSpPr>
        <p:spPr>
          <a:xfrm>
            <a:off x="4572000" y="6337300"/>
            <a:ext cx="2895600" cy="4762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4"/>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sz="1400">
                <a:solidFill>
                  <a:schemeClr val="lt1"/>
                </a:solidFill>
                <a:latin typeface="Arial"/>
                <a:ea typeface="Arial"/>
                <a:cs typeface="Arial"/>
                <a:sym typeface="Arial"/>
              </a:defRPr>
            </a:lvl1pPr>
            <a:lvl2pPr indent="0" lvl="1" marL="0" algn="r">
              <a:spcBef>
                <a:spcPts val="0"/>
              </a:spcBef>
              <a:spcAft>
                <a:spcPts val="0"/>
              </a:spcAft>
              <a:buNone/>
              <a:defRPr sz="1400">
                <a:solidFill>
                  <a:schemeClr val="lt1"/>
                </a:solidFill>
                <a:latin typeface="Arial"/>
                <a:ea typeface="Arial"/>
                <a:cs typeface="Arial"/>
                <a:sym typeface="Arial"/>
              </a:defRPr>
            </a:lvl2pPr>
            <a:lvl3pPr indent="0" lvl="2" marL="0" algn="r">
              <a:spcBef>
                <a:spcPts val="0"/>
              </a:spcBef>
              <a:spcAft>
                <a:spcPts val="0"/>
              </a:spcAft>
              <a:buNone/>
              <a:defRPr sz="1400">
                <a:solidFill>
                  <a:schemeClr val="lt1"/>
                </a:solidFill>
                <a:latin typeface="Arial"/>
                <a:ea typeface="Arial"/>
                <a:cs typeface="Arial"/>
                <a:sym typeface="Arial"/>
              </a:defRPr>
            </a:lvl3pPr>
            <a:lvl4pPr indent="0" lvl="3" marL="0" algn="r">
              <a:spcBef>
                <a:spcPts val="0"/>
              </a:spcBef>
              <a:spcAft>
                <a:spcPts val="0"/>
              </a:spcAft>
              <a:buNone/>
              <a:defRPr sz="1400">
                <a:solidFill>
                  <a:schemeClr val="lt1"/>
                </a:solidFill>
                <a:latin typeface="Arial"/>
                <a:ea typeface="Arial"/>
                <a:cs typeface="Arial"/>
                <a:sym typeface="Arial"/>
              </a:defRPr>
            </a:lvl4pPr>
            <a:lvl5pPr indent="0" lvl="4" marL="0" algn="r">
              <a:spcBef>
                <a:spcPts val="0"/>
              </a:spcBef>
              <a:spcAft>
                <a:spcPts val="0"/>
              </a:spcAft>
              <a:buNone/>
              <a:defRPr sz="1400">
                <a:solidFill>
                  <a:schemeClr val="lt1"/>
                </a:solidFill>
                <a:latin typeface="Arial"/>
                <a:ea typeface="Arial"/>
                <a:cs typeface="Arial"/>
                <a:sym typeface="Arial"/>
              </a:defRPr>
            </a:lvl5pPr>
            <a:lvl6pPr indent="0" lvl="5" marL="0" algn="r">
              <a:spcBef>
                <a:spcPts val="0"/>
              </a:spcBef>
              <a:spcAft>
                <a:spcPts val="0"/>
              </a:spcAft>
              <a:buNone/>
              <a:defRPr sz="1400">
                <a:solidFill>
                  <a:schemeClr val="lt1"/>
                </a:solidFill>
                <a:latin typeface="Arial"/>
                <a:ea typeface="Arial"/>
                <a:cs typeface="Arial"/>
                <a:sym typeface="Arial"/>
              </a:defRPr>
            </a:lvl6pPr>
            <a:lvl7pPr indent="0" lvl="6" marL="0" algn="r">
              <a:spcBef>
                <a:spcPts val="0"/>
              </a:spcBef>
              <a:spcAft>
                <a:spcPts val="0"/>
              </a:spcAft>
              <a:buNone/>
              <a:defRPr sz="1400">
                <a:solidFill>
                  <a:schemeClr val="lt1"/>
                </a:solidFill>
                <a:latin typeface="Arial"/>
                <a:ea typeface="Arial"/>
                <a:cs typeface="Arial"/>
                <a:sym typeface="Arial"/>
              </a:defRPr>
            </a:lvl7pPr>
            <a:lvl8pPr indent="0" lvl="7" marL="0" algn="r">
              <a:spcBef>
                <a:spcPts val="0"/>
              </a:spcBef>
              <a:spcAft>
                <a:spcPts val="0"/>
              </a:spcAft>
              <a:buNone/>
              <a:defRPr sz="1400">
                <a:solidFill>
                  <a:schemeClr val="lt1"/>
                </a:solidFill>
                <a:latin typeface="Arial"/>
                <a:ea typeface="Arial"/>
                <a:cs typeface="Arial"/>
                <a:sym typeface="Arial"/>
              </a:defRPr>
            </a:lvl8pPr>
            <a:lvl9pPr indent="0" lvl="8" marL="0" algn="r">
              <a:spcBef>
                <a:spcPts val="0"/>
              </a:spcBef>
              <a:spcAft>
                <a:spcPts val="0"/>
              </a:spcAft>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4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sp>
        <p:nvSpPr>
          <p:cNvPr id="73" name="Google Shape;73;p45"/>
          <p:cNvSpPr/>
          <p:nvPr>
            <p:ph idx="2" type="pic"/>
          </p:nvPr>
        </p:nvSpPr>
        <p:spPr>
          <a:xfrm>
            <a:off x="1792288" y="612775"/>
            <a:ext cx="5486400" cy="4114800"/>
          </a:xfrm>
          <a:prstGeom prst="rect">
            <a:avLst/>
          </a:prstGeom>
          <a:noFill/>
          <a:ln>
            <a:noFill/>
          </a:ln>
        </p:spPr>
      </p:sp>
      <p:sp>
        <p:nvSpPr>
          <p:cNvPr id="74" name="Google Shape;74;p4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75" name="Google Shape;75;p45"/>
          <p:cNvSpPr txBox="1"/>
          <p:nvPr>
            <p:ph idx="10" type="dt"/>
          </p:nvPr>
        </p:nvSpPr>
        <p:spPr>
          <a:xfrm>
            <a:off x="2916238" y="6337300"/>
            <a:ext cx="1584325" cy="4762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5"/>
          <p:cNvSpPr txBox="1"/>
          <p:nvPr>
            <p:ph idx="11" type="ftr"/>
          </p:nvPr>
        </p:nvSpPr>
        <p:spPr>
          <a:xfrm>
            <a:off x="4572000" y="6337300"/>
            <a:ext cx="2895600" cy="47625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5"/>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algn="r">
              <a:spcBef>
                <a:spcPts val="0"/>
              </a:spcBef>
              <a:spcAft>
                <a:spcPts val="0"/>
              </a:spcAft>
              <a:buNone/>
              <a:defRPr sz="1400">
                <a:solidFill>
                  <a:schemeClr val="lt1"/>
                </a:solidFill>
                <a:latin typeface="Arial"/>
                <a:ea typeface="Arial"/>
                <a:cs typeface="Arial"/>
                <a:sym typeface="Arial"/>
              </a:defRPr>
            </a:lvl1pPr>
            <a:lvl2pPr indent="0" lvl="1" marL="0" algn="r">
              <a:spcBef>
                <a:spcPts val="0"/>
              </a:spcBef>
              <a:spcAft>
                <a:spcPts val="0"/>
              </a:spcAft>
              <a:buNone/>
              <a:defRPr sz="1400">
                <a:solidFill>
                  <a:schemeClr val="lt1"/>
                </a:solidFill>
                <a:latin typeface="Arial"/>
                <a:ea typeface="Arial"/>
                <a:cs typeface="Arial"/>
                <a:sym typeface="Arial"/>
              </a:defRPr>
            </a:lvl2pPr>
            <a:lvl3pPr indent="0" lvl="2" marL="0" algn="r">
              <a:spcBef>
                <a:spcPts val="0"/>
              </a:spcBef>
              <a:spcAft>
                <a:spcPts val="0"/>
              </a:spcAft>
              <a:buNone/>
              <a:defRPr sz="1400">
                <a:solidFill>
                  <a:schemeClr val="lt1"/>
                </a:solidFill>
                <a:latin typeface="Arial"/>
                <a:ea typeface="Arial"/>
                <a:cs typeface="Arial"/>
                <a:sym typeface="Arial"/>
              </a:defRPr>
            </a:lvl3pPr>
            <a:lvl4pPr indent="0" lvl="3" marL="0" algn="r">
              <a:spcBef>
                <a:spcPts val="0"/>
              </a:spcBef>
              <a:spcAft>
                <a:spcPts val="0"/>
              </a:spcAft>
              <a:buNone/>
              <a:defRPr sz="1400">
                <a:solidFill>
                  <a:schemeClr val="lt1"/>
                </a:solidFill>
                <a:latin typeface="Arial"/>
                <a:ea typeface="Arial"/>
                <a:cs typeface="Arial"/>
                <a:sym typeface="Arial"/>
              </a:defRPr>
            </a:lvl4pPr>
            <a:lvl5pPr indent="0" lvl="4" marL="0" algn="r">
              <a:spcBef>
                <a:spcPts val="0"/>
              </a:spcBef>
              <a:spcAft>
                <a:spcPts val="0"/>
              </a:spcAft>
              <a:buNone/>
              <a:defRPr sz="1400">
                <a:solidFill>
                  <a:schemeClr val="lt1"/>
                </a:solidFill>
                <a:latin typeface="Arial"/>
                <a:ea typeface="Arial"/>
                <a:cs typeface="Arial"/>
                <a:sym typeface="Arial"/>
              </a:defRPr>
            </a:lvl5pPr>
            <a:lvl6pPr indent="0" lvl="5" marL="0" algn="r">
              <a:spcBef>
                <a:spcPts val="0"/>
              </a:spcBef>
              <a:spcAft>
                <a:spcPts val="0"/>
              </a:spcAft>
              <a:buNone/>
              <a:defRPr sz="1400">
                <a:solidFill>
                  <a:schemeClr val="lt1"/>
                </a:solidFill>
                <a:latin typeface="Arial"/>
                <a:ea typeface="Arial"/>
                <a:cs typeface="Arial"/>
                <a:sym typeface="Arial"/>
              </a:defRPr>
            </a:lvl6pPr>
            <a:lvl7pPr indent="0" lvl="6" marL="0" algn="r">
              <a:spcBef>
                <a:spcPts val="0"/>
              </a:spcBef>
              <a:spcAft>
                <a:spcPts val="0"/>
              </a:spcAft>
              <a:buNone/>
              <a:defRPr sz="1400">
                <a:solidFill>
                  <a:schemeClr val="lt1"/>
                </a:solidFill>
                <a:latin typeface="Arial"/>
                <a:ea typeface="Arial"/>
                <a:cs typeface="Arial"/>
                <a:sym typeface="Arial"/>
              </a:defRPr>
            </a:lvl7pPr>
            <a:lvl8pPr indent="0" lvl="7" marL="0" algn="r">
              <a:spcBef>
                <a:spcPts val="0"/>
              </a:spcBef>
              <a:spcAft>
                <a:spcPts val="0"/>
              </a:spcAft>
              <a:buNone/>
              <a:defRPr sz="1400">
                <a:solidFill>
                  <a:schemeClr val="lt1"/>
                </a:solidFill>
                <a:latin typeface="Arial"/>
                <a:ea typeface="Arial"/>
                <a:cs typeface="Arial"/>
                <a:sym typeface="Arial"/>
              </a:defRPr>
            </a:lvl8pPr>
            <a:lvl9pPr indent="0" lvl="8" marL="0" algn="r">
              <a:spcBef>
                <a:spcPts val="0"/>
              </a:spcBef>
              <a:spcAft>
                <a:spcPts val="0"/>
              </a:spcAft>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C:\Users\andersonl\Desktop\Logistics slide.jpg" id="10" name="Google Shape;10;p35"/>
          <p:cNvPicPr preferRelativeResize="0"/>
          <p:nvPr/>
        </p:nvPicPr>
        <p:blipFill rotWithShape="1">
          <a:blip r:embed="rId1">
            <a:alphaModFix/>
          </a:blip>
          <a:srcRect b="0" l="0" r="0" t="0"/>
          <a:stretch/>
        </p:blipFill>
        <p:spPr>
          <a:xfrm>
            <a:off x="4070" y="5179"/>
            <a:ext cx="9144000" cy="6858001"/>
          </a:xfrm>
          <a:prstGeom prst="rect">
            <a:avLst/>
          </a:prstGeom>
          <a:noFill/>
          <a:ln>
            <a:noFill/>
          </a:ln>
        </p:spPr>
      </p:pic>
      <p:sp>
        <p:nvSpPr>
          <p:cNvPr id="11" name="Google Shape;11;p35"/>
          <p:cNvSpPr txBox="1"/>
          <p:nvPr>
            <p:ph idx="1" type="body"/>
          </p:nvPr>
        </p:nvSpPr>
        <p:spPr>
          <a:xfrm>
            <a:off x="73025" y="836613"/>
            <a:ext cx="9036050" cy="528955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68300" lvl="1" marL="9144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12" name="Google Shape;12;p35"/>
          <p:cNvSpPr txBox="1"/>
          <p:nvPr>
            <p:ph type="title"/>
          </p:nvPr>
        </p:nvSpPr>
        <p:spPr>
          <a:xfrm>
            <a:off x="1692275" y="188913"/>
            <a:ext cx="7416800" cy="490537"/>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2400" u="none" cap="none" strike="noStrike">
                <a:solidFill>
                  <a:schemeClr val="lt1"/>
                </a:solidFill>
                <a:latin typeface="Arial"/>
                <a:ea typeface="Arial"/>
                <a:cs typeface="Arial"/>
                <a:sym typeface="Arial"/>
              </a:defRPr>
            </a:lvl1pPr>
            <a:lvl2pPr lvl="1" marR="0" rtl="0" algn="r">
              <a:spcBef>
                <a:spcPts val="0"/>
              </a:spcBef>
              <a:spcAft>
                <a:spcPts val="0"/>
              </a:spcAft>
              <a:buSzPts val="1400"/>
              <a:buNone/>
              <a:defRPr b="0" i="0" sz="2400" u="none" cap="none" strike="noStrike">
                <a:solidFill>
                  <a:schemeClr val="lt1"/>
                </a:solidFill>
                <a:latin typeface="Arial"/>
                <a:ea typeface="Arial"/>
                <a:cs typeface="Arial"/>
                <a:sym typeface="Arial"/>
              </a:defRPr>
            </a:lvl2pPr>
            <a:lvl3pPr lvl="2" marR="0" rtl="0" algn="r">
              <a:spcBef>
                <a:spcPts val="0"/>
              </a:spcBef>
              <a:spcAft>
                <a:spcPts val="0"/>
              </a:spcAft>
              <a:buSzPts val="1400"/>
              <a:buNone/>
              <a:defRPr b="0" i="0" sz="2400" u="none" cap="none" strike="noStrike">
                <a:solidFill>
                  <a:schemeClr val="lt1"/>
                </a:solidFill>
                <a:latin typeface="Arial"/>
                <a:ea typeface="Arial"/>
                <a:cs typeface="Arial"/>
                <a:sym typeface="Arial"/>
              </a:defRPr>
            </a:lvl3pPr>
            <a:lvl4pPr lvl="3" marR="0" rtl="0" algn="r">
              <a:spcBef>
                <a:spcPts val="0"/>
              </a:spcBef>
              <a:spcAft>
                <a:spcPts val="0"/>
              </a:spcAft>
              <a:buSzPts val="1400"/>
              <a:buNone/>
              <a:defRPr b="0" i="0" sz="2400" u="none" cap="none" strike="noStrike">
                <a:solidFill>
                  <a:schemeClr val="lt1"/>
                </a:solidFill>
                <a:latin typeface="Arial"/>
                <a:ea typeface="Arial"/>
                <a:cs typeface="Arial"/>
                <a:sym typeface="Arial"/>
              </a:defRPr>
            </a:lvl4pPr>
            <a:lvl5pPr lvl="4" marR="0" rtl="0" algn="r">
              <a:spcBef>
                <a:spcPts val="0"/>
              </a:spcBef>
              <a:spcAft>
                <a:spcPts val="0"/>
              </a:spcAft>
              <a:buSzPts val="1400"/>
              <a:buNone/>
              <a:defRPr b="0" i="0" sz="2400" u="none" cap="none" strike="noStrike">
                <a:solidFill>
                  <a:schemeClr val="lt1"/>
                </a:solidFill>
                <a:latin typeface="Arial"/>
                <a:ea typeface="Arial"/>
                <a:cs typeface="Arial"/>
                <a:sym typeface="Arial"/>
              </a:defRPr>
            </a:lvl5pPr>
            <a:lvl6pPr lvl="5" marR="0" rtl="0" algn="r">
              <a:spcBef>
                <a:spcPts val="0"/>
              </a:spcBef>
              <a:spcAft>
                <a:spcPts val="0"/>
              </a:spcAft>
              <a:buSzPts val="1400"/>
              <a:buNone/>
              <a:defRPr b="0" i="0" sz="2400" u="none" cap="none" strike="noStrike">
                <a:solidFill>
                  <a:schemeClr val="lt1"/>
                </a:solidFill>
                <a:latin typeface="Arial"/>
                <a:ea typeface="Arial"/>
                <a:cs typeface="Arial"/>
                <a:sym typeface="Arial"/>
              </a:defRPr>
            </a:lvl6pPr>
            <a:lvl7pPr lvl="6" marR="0" rtl="0" algn="r">
              <a:spcBef>
                <a:spcPts val="0"/>
              </a:spcBef>
              <a:spcAft>
                <a:spcPts val="0"/>
              </a:spcAft>
              <a:buSzPts val="1400"/>
              <a:buNone/>
              <a:defRPr b="0" i="0" sz="2400" u="none" cap="none" strike="noStrike">
                <a:solidFill>
                  <a:schemeClr val="lt1"/>
                </a:solidFill>
                <a:latin typeface="Arial"/>
                <a:ea typeface="Arial"/>
                <a:cs typeface="Arial"/>
                <a:sym typeface="Arial"/>
              </a:defRPr>
            </a:lvl7pPr>
            <a:lvl8pPr lvl="7" marR="0" rtl="0" algn="r">
              <a:spcBef>
                <a:spcPts val="0"/>
              </a:spcBef>
              <a:spcAft>
                <a:spcPts val="0"/>
              </a:spcAft>
              <a:buSzPts val="1400"/>
              <a:buNone/>
              <a:defRPr b="0" i="0" sz="2400" u="none" cap="none" strike="noStrike">
                <a:solidFill>
                  <a:schemeClr val="lt1"/>
                </a:solidFill>
                <a:latin typeface="Arial"/>
                <a:ea typeface="Arial"/>
                <a:cs typeface="Arial"/>
                <a:sym typeface="Arial"/>
              </a:defRPr>
            </a:lvl8pPr>
            <a:lvl9pPr lvl="8" marR="0" rtl="0" algn="r">
              <a:spcBef>
                <a:spcPts val="0"/>
              </a:spcBef>
              <a:spcAft>
                <a:spcPts val="0"/>
              </a:spcAft>
              <a:buSzPts val="1400"/>
              <a:buNone/>
              <a:defRPr b="0" i="0" sz="2400" u="none" cap="none" strike="noStrike">
                <a:solidFill>
                  <a:schemeClr val="lt1"/>
                </a:solidFill>
                <a:latin typeface="Arial"/>
                <a:ea typeface="Arial"/>
                <a:cs typeface="Arial"/>
                <a:sym typeface="Arial"/>
              </a:defRPr>
            </a:lvl9pPr>
          </a:lstStyle>
          <a:p/>
        </p:txBody>
      </p:sp>
      <p:sp>
        <p:nvSpPr>
          <p:cNvPr id="13" name="Google Shape;13;p35"/>
          <p:cNvSpPr txBox="1"/>
          <p:nvPr>
            <p:ph idx="10" type="dt"/>
          </p:nvPr>
        </p:nvSpPr>
        <p:spPr>
          <a:xfrm>
            <a:off x="2916238" y="6337300"/>
            <a:ext cx="1584325" cy="47625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35"/>
          <p:cNvSpPr txBox="1"/>
          <p:nvPr>
            <p:ph idx="11" type="ftr"/>
          </p:nvPr>
        </p:nvSpPr>
        <p:spPr>
          <a:xfrm>
            <a:off x="4572000" y="6337300"/>
            <a:ext cx="2895600" cy="47625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4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 name="Google Shape;15;p35"/>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lt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lt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lt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lt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lt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lt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lt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lt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
                                        </p:tgtEl>
                                        <p:attrNameLst>
                                          <p:attrName>style.visibility</p:attrName>
                                        </p:attrNameLst>
                                      </p:cBhvr>
                                      <p:to>
                                        <p:strVal val="visible"/>
                                      </p:to>
                                    </p:set>
                                    <p:animEffect filter="fade" transition="in">
                                      <p:cBhvr>
                                        <p:cTn dur="500"/>
                                        <p:tgtEl>
                                          <p:spTgt spid="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3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3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5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9.jpg"/><Relationship Id="rId11" Type="http://schemas.openxmlformats.org/officeDocument/2006/relationships/image" Target="../media/image56.jpg"/><Relationship Id="rId10" Type="http://schemas.openxmlformats.org/officeDocument/2006/relationships/image" Target="../media/image15.png"/><Relationship Id="rId9" Type="http://schemas.openxmlformats.org/officeDocument/2006/relationships/image" Target="../media/image26.jpg"/><Relationship Id="rId5" Type="http://schemas.openxmlformats.org/officeDocument/2006/relationships/image" Target="../media/image11.jpg"/><Relationship Id="rId6" Type="http://schemas.openxmlformats.org/officeDocument/2006/relationships/image" Target="../media/image12.png"/><Relationship Id="rId7" Type="http://schemas.openxmlformats.org/officeDocument/2006/relationships/image" Target="../media/image7.jpg"/><Relationship Id="rId8"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8.png"/><Relationship Id="rId5" Type="http://schemas.openxmlformats.org/officeDocument/2006/relationships/image" Target="../media/image5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4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17.png"/><Relationship Id="rId10" Type="http://schemas.openxmlformats.org/officeDocument/2006/relationships/image" Target="../media/image55.jpg"/><Relationship Id="rId9" Type="http://schemas.openxmlformats.org/officeDocument/2006/relationships/image" Target="../media/image24.png"/><Relationship Id="rId5" Type="http://schemas.openxmlformats.org/officeDocument/2006/relationships/image" Target="../media/image21.png"/><Relationship Id="rId6" Type="http://schemas.openxmlformats.org/officeDocument/2006/relationships/image" Target="../media/image20.png"/><Relationship Id="rId7" Type="http://schemas.openxmlformats.org/officeDocument/2006/relationships/image" Target="../media/image22.png"/><Relationship Id="rId8"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6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28.png"/><Relationship Id="rId5" Type="http://schemas.openxmlformats.org/officeDocument/2006/relationships/image" Target="../media/image6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image" Target="../media/image30.png"/><Relationship Id="rId5" Type="http://schemas.openxmlformats.org/officeDocument/2006/relationships/image" Target="../media/image29.png"/><Relationship Id="rId6" Type="http://schemas.openxmlformats.org/officeDocument/2006/relationships/image" Target="../media/image3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vmlDrawing" Target="../drawings/vmlDrawing1.vml"/><Relationship Id="rId4" Type="http://schemas.openxmlformats.org/officeDocument/2006/relationships/oleObject" Target="../embeddings/oleObject1.bin"/><Relationship Id="rId5" Type="http://schemas.openxmlformats.org/officeDocument/2006/relationships/oleObject" Target="../embeddings/oleObject1.bin"/><Relationship Id="rId6" Type="http://schemas.openxmlformats.org/officeDocument/2006/relationships/image" Target="../media/image32.png"/><Relationship Id="rId7" Type="http://schemas.openxmlformats.org/officeDocument/2006/relationships/image" Target="../media/image16.png"/><Relationship Id="rId8" Type="http://schemas.openxmlformats.org/officeDocument/2006/relationships/image" Target="../media/image3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vmlDrawing" Target="../drawings/vmlDrawing2.vml"/><Relationship Id="rId4" Type="http://schemas.openxmlformats.org/officeDocument/2006/relationships/oleObject" Target="../embeddings/oleObject2.bin"/><Relationship Id="rId5" Type="http://schemas.openxmlformats.org/officeDocument/2006/relationships/oleObject" Target="../embeddings/oleObject2.bin"/><Relationship Id="rId6" Type="http://schemas.openxmlformats.org/officeDocument/2006/relationships/image" Target="../media/image33.png"/><Relationship Id="rId7" Type="http://schemas.openxmlformats.org/officeDocument/2006/relationships/image" Target="../media/image16.png"/><Relationship Id="rId8" Type="http://schemas.openxmlformats.org/officeDocument/2006/relationships/image" Target="../media/image3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6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36.jpg"/><Relationship Id="rId5" Type="http://schemas.openxmlformats.org/officeDocument/2006/relationships/image" Target="../media/image37.png"/><Relationship Id="rId6" Type="http://schemas.openxmlformats.org/officeDocument/2006/relationships/image" Target="../media/image6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4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www.google.de/url?sa=i&amp;rct=j&amp;q=&amp;esrc=s&amp;source=images&amp;cd=&amp;cad=rja&amp;uact=8&amp;ved=0ahUKEwjBj5mwpvHSAhVqJJoKHf_0BloQjRwIBw&amp;url=http://www.seat61.com/SilkRoute.htm&amp;bvm=bv.150729734,d.bGs&amp;psig=AFQjCNFbZUUuWHW47BglDy6ijKfgNIAExw&amp;ust=1490519070549400" TargetMode="External"/><Relationship Id="rId4" Type="http://schemas.openxmlformats.org/officeDocument/2006/relationships/image" Target="../media/image42.jpg"/><Relationship Id="rId5" Type="http://schemas.openxmlformats.org/officeDocument/2006/relationships/image" Target="../media/image6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6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6.png"/><Relationship Id="rId4" Type="http://schemas.openxmlformats.org/officeDocument/2006/relationships/image" Target="../media/image46.png"/><Relationship Id="rId5" Type="http://schemas.openxmlformats.org/officeDocument/2006/relationships/image" Target="../media/image6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5.jpg"/><Relationship Id="rId4" Type="http://schemas.openxmlformats.org/officeDocument/2006/relationships/image" Target="../media/image53.jpg"/><Relationship Id="rId5" Type="http://schemas.openxmlformats.org/officeDocument/2006/relationships/image" Target="../media/image29.png"/><Relationship Id="rId6" Type="http://schemas.openxmlformats.org/officeDocument/2006/relationships/image" Target="../media/image6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8.png"/><Relationship Id="rId4" Type="http://schemas.openxmlformats.org/officeDocument/2006/relationships/image" Target="../media/image6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9.png"/><Relationship Id="rId4" Type="http://schemas.openxmlformats.org/officeDocument/2006/relationships/image" Target="../media/image59.png"/><Relationship Id="rId5" Type="http://schemas.openxmlformats.org/officeDocument/2006/relationships/image" Target="../media/image6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g3f3ab93c83e_6_33"/>
          <p:cNvSpPr txBox="1"/>
          <p:nvPr>
            <p:ph type="ctrTitle"/>
          </p:nvPr>
        </p:nvSpPr>
        <p:spPr>
          <a:xfrm>
            <a:off x="466725" y="620713"/>
            <a:ext cx="8208900" cy="1470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84" name="Google Shape;84;g3f3ab93c83e_6_33"/>
          <p:cNvSpPr txBox="1"/>
          <p:nvPr>
            <p:ph idx="1" type="subTitle"/>
          </p:nvPr>
        </p:nvSpPr>
        <p:spPr>
          <a:xfrm>
            <a:off x="468313" y="2205038"/>
            <a:ext cx="8207400" cy="863700"/>
          </a:xfrm>
          <a:prstGeom prst="rect">
            <a:avLst/>
          </a:prstGeom>
        </p:spPr>
        <p:txBody>
          <a:bodyPr anchorCtr="0" anchor="t" bIns="45700" lIns="91425" spcFirstLastPara="1" rIns="91425" wrap="square" tIns="45700">
            <a:noAutofit/>
          </a:bodyPr>
          <a:lstStyle/>
          <a:p>
            <a:pPr indent="0" lvl="0" marL="0" rtl="0" algn="ctr">
              <a:spcBef>
                <a:spcPts val="720"/>
              </a:spcBef>
              <a:spcAft>
                <a:spcPts val="0"/>
              </a:spcAft>
              <a:buNone/>
            </a:pPr>
            <a:r>
              <a:t/>
            </a:r>
            <a:endParaRPr/>
          </a:p>
        </p:txBody>
      </p:sp>
      <p:pic>
        <p:nvPicPr>
          <p:cNvPr id="85" name="Google Shape;85;g3f3ab93c83e_6_33" title="efd1864072afd18c0de07b3307239057_48241dfc-7420-4a61-a3f8-ed3e08b098c5.jpg"/>
          <p:cNvPicPr preferRelativeResize="0"/>
          <p:nvPr/>
        </p:nvPicPr>
        <p:blipFill>
          <a:blip r:embed="rId3">
            <a:alphaModFix/>
          </a:blip>
          <a:stretch>
            <a:fillRect/>
          </a:stretch>
        </p:blipFill>
        <p:spPr>
          <a:xfrm>
            <a:off x="-1021200" y="11"/>
            <a:ext cx="12288041"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
          <p:cNvSpPr txBox="1"/>
          <p:nvPr>
            <p:ph type="ctrTitle"/>
          </p:nvPr>
        </p:nvSpPr>
        <p:spPr>
          <a:xfrm>
            <a:off x="466725" y="620713"/>
            <a:ext cx="8208963" cy="14700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rgbClr val="FFFF00"/>
                </a:solidFill>
              </a:rPr>
              <a:t>S2. Региональная торговля и транспортные коридоры</a:t>
            </a:r>
            <a:endParaRPr>
              <a:solidFill>
                <a:srgbClr val="FFFF00"/>
              </a:solidFill>
            </a:endParaRPr>
          </a:p>
        </p:txBody>
      </p:sp>
      <p:sp>
        <p:nvSpPr>
          <p:cNvPr id="91" name="Google Shape;91;p1"/>
          <p:cNvSpPr txBox="1"/>
          <p:nvPr>
            <p:ph idx="1" type="subTitle"/>
          </p:nvPr>
        </p:nvSpPr>
        <p:spPr>
          <a:xfrm>
            <a:off x="228600" y="2205038"/>
            <a:ext cx="8686799" cy="8636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1"/>
              </a:buClr>
              <a:buSzPts val="2800"/>
              <a:buFont typeface="Arial"/>
              <a:buNone/>
            </a:pPr>
            <a:r>
              <a:t/>
            </a:r>
            <a:endParaRPr sz="2800"/>
          </a:p>
          <a:p>
            <a:pPr indent="0" lvl="0" marL="0" rtl="0" algn="ctr">
              <a:spcBef>
                <a:spcPts val="560"/>
              </a:spcBef>
              <a:spcAft>
                <a:spcPts val="0"/>
              </a:spcAft>
              <a:buClr>
                <a:schemeClr val="lt1"/>
              </a:buClr>
              <a:buSzPts val="2800"/>
              <a:buFont typeface="Arial"/>
              <a:buNone/>
            </a:pPr>
            <a:r>
              <a:t/>
            </a:r>
            <a:endParaRPr sz="2800"/>
          </a:p>
          <a:p>
            <a:pPr indent="0" lvl="0" marL="0" rtl="0" algn="ctr">
              <a:spcBef>
                <a:spcPts val="400"/>
              </a:spcBef>
              <a:spcAft>
                <a:spcPts val="0"/>
              </a:spcAft>
              <a:buClr>
                <a:schemeClr val="lt1"/>
              </a:buClr>
              <a:buSzPts val="2000"/>
              <a:buFont typeface="Arial"/>
              <a:buNone/>
            </a:pPr>
            <a:r>
              <a:rPr lang="en-US" sz="2000"/>
              <a:t>Курс по логистике </a:t>
            </a:r>
            <a:endParaRPr/>
          </a:p>
          <a:p>
            <a:pPr indent="0" lvl="0" marL="0" rtl="0" algn="ctr">
              <a:spcBef>
                <a:spcPts val="400"/>
              </a:spcBef>
              <a:spcAft>
                <a:spcPts val="0"/>
              </a:spcAft>
              <a:buClr>
                <a:schemeClr val="lt1"/>
              </a:buClr>
              <a:buSzPts val="2000"/>
              <a:buFont typeface="Arial"/>
              <a:buNone/>
            </a:pPr>
            <a:r>
              <a:rPr lang="en-US" sz="2000"/>
              <a:t>«Основы логистики и управления цепочками поставок»  </a:t>
            </a:r>
            <a:endParaRPr sz="1400"/>
          </a:p>
          <a:p>
            <a:pPr indent="0" lvl="0" marL="0" rtl="0" algn="ctr">
              <a:spcBef>
                <a:spcPts val="360"/>
              </a:spcBef>
              <a:spcAft>
                <a:spcPts val="0"/>
              </a:spcAft>
              <a:buClr>
                <a:schemeClr val="lt1"/>
              </a:buClr>
              <a:buSzPts val="1800"/>
              <a:buFont typeface="Arial"/>
              <a:buNone/>
            </a:pPr>
            <a:r>
              <a:t/>
            </a:r>
            <a:endParaRPr b="0" sz="1800"/>
          </a:p>
          <a:p>
            <a:pPr indent="0" lvl="0" marL="0" rtl="0" algn="ctr">
              <a:spcBef>
                <a:spcPts val="280"/>
              </a:spcBef>
              <a:spcAft>
                <a:spcPts val="0"/>
              </a:spcAft>
              <a:buClr>
                <a:schemeClr val="lt1"/>
              </a:buClr>
              <a:buSzPts val="1400"/>
              <a:buFont typeface="Arial"/>
              <a:buNone/>
            </a:pPr>
            <a:r>
              <a:rPr b="0" lang="en-US" sz="1400"/>
              <a:t>Июль 2026</a:t>
            </a:r>
            <a:endParaRPr/>
          </a:p>
          <a:p>
            <a:pPr indent="0" lvl="0" marL="0" rtl="0" algn="ctr">
              <a:spcBef>
                <a:spcPts val="280"/>
              </a:spcBef>
              <a:spcAft>
                <a:spcPts val="0"/>
              </a:spcAft>
              <a:buClr>
                <a:schemeClr val="lt1"/>
              </a:buClr>
              <a:buSzPts val="1400"/>
              <a:buFont typeface="Arial"/>
              <a:buNone/>
            </a:pPr>
            <a:r>
              <a:rPr b="0" lang="en-US" sz="1400"/>
              <a:t>Логистический Институт Центральной Азии</a:t>
            </a:r>
            <a:endParaRPr/>
          </a:p>
          <a:p>
            <a:pPr indent="0" lvl="0" marL="0" rtl="0" algn="ctr">
              <a:spcBef>
                <a:spcPts val="280"/>
              </a:spcBef>
              <a:spcAft>
                <a:spcPts val="0"/>
              </a:spcAft>
              <a:buClr>
                <a:schemeClr val="lt1"/>
              </a:buClr>
              <a:buSzPts val="1400"/>
              <a:buFont typeface="Arial"/>
              <a:buNone/>
            </a:pPr>
            <a:r>
              <a:rPr b="0" lang="en-US" sz="1400"/>
              <a:t>Кыргызская Республика, Бишкек</a:t>
            </a:r>
            <a:endParaRPr b="0" sz="1800"/>
          </a:p>
          <a:p>
            <a:pPr indent="0" lvl="0" marL="0" rtl="0" algn="ctr">
              <a:spcBef>
                <a:spcPts val="560"/>
              </a:spcBef>
              <a:spcAft>
                <a:spcPts val="0"/>
              </a:spcAft>
              <a:buClr>
                <a:schemeClr val="lt1"/>
              </a:buClr>
              <a:buSzPts val="2800"/>
              <a:buFont typeface="Arial"/>
              <a:buNone/>
            </a:pPr>
            <a:r>
              <a:t/>
            </a:r>
            <a:endParaRPr sz="2800"/>
          </a:p>
          <a:p>
            <a:pPr indent="0" lvl="0" marL="0" rtl="0" algn="ctr">
              <a:spcBef>
                <a:spcPts val="560"/>
              </a:spcBef>
              <a:spcAft>
                <a:spcPts val="0"/>
              </a:spcAft>
              <a:buClr>
                <a:schemeClr val="lt1"/>
              </a:buClr>
              <a:buSzPts val="2800"/>
              <a:buFont typeface="Arial"/>
              <a:buNone/>
            </a:pPr>
            <a:r>
              <a:t/>
            </a:r>
            <a:endParaRPr sz="2800"/>
          </a:p>
        </p:txBody>
      </p:sp>
      <p:pic>
        <p:nvPicPr>
          <p:cNvPr id="92" name="Google Shape;92;p1" title="1704542a16fdc90e1f186eab1ba80548_22386e3e-c4c6-451a-9f87-6103616e4f48.jpg"/>
          <p:cNvPicPr preferRelativeResize="0"/>
          <p:nvPr/>
        </p:nvPicPr>
        <p:blipFill>
          <a:blip r:embed="rId3">
            <a:alphaModFix/>
          </a:blip>
          <a:stretch>
            <a:fillRect/>
          </a:stretch>
        </p:blipFill>
        <p:spPr>
          <a:xfrm>
            <a:off x="-685700" y="11"/>
            <a:ext cx="12288031" cy="6858000"/>
          </a:xfrm>
          <a:prstGeom prst="rect">
            <a:avLst/>
          </a:prstGeom>
          <a:noFill/>
          <a:ln>
            <a:noFill/>
          </a:ln>
        </p:spPr>
      </p:pic>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90"/>
                                        </p:tgtEl>
                                        <p:attrNameLst>
                                          <p:attrName>style.visibility</p:attrName>
                                        </p:attrNameLst>
                                      </p:cBhvr>
                                      <p:to>
                                        <p:strVal val="visible"/>
                                      </p:to>
                                    </p:set>
                                    <p:anim calcmode="lin" valueType="num">
                                      <p:cBhvr additive="base">
                                        <p:cTn dur="500"/>
                                        <p:tgtEl>
                                          <p:spTgt spid="90"/>
                                        </p:tgtEl>
                                        <p:attrNameLst>
                                          <p:attrName>ppt_w</p:attrName>
                                        </p:attrNameLst>
                                      </p:cBhvr>
                                      <p:tavLst>
                                        <p:tav fmla="" tm="0">
                                          <p:val>
                                            <p:strVal val="0"/>
                                          </p:val>
                                        </p:tav>
                                        <p:tav fmla="" tm="100000">
                                          <p:val>
                                            <p:strVal val="#ppt_w"/>
                                          </p:val>
                                        </p:tav>
                                      </p:tavLst>
                                    </p:anim>
                                    <p:anim calcmode="lin" valueType="num">
                                      <p:cBhvr additive="base">
                                        <p:cTn dur="500"/>
                                        <p:tgtEl>
                                          <p:spTgt spid="9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txBox="1"/>
          <p:nvPr>
            <p:ph type="title"/>
          </p:nvPr>
        </p:nvSpPr>
        <p:spPr>
          <a:xfrm>
            <a:off x="2362200" y="521350"/>
            <a:ext cx="4432300" cy="712787"/>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b="1" lang="en-US" sz="3200">
                <a:solidFill>
                  <a:srgbClr val="6600CC"/>
                </a:solidFill>
              </a:rPr>
              <a:t>Глобализация</a:t>
            </a:r>
            <a:endParaRPr b="1" sz="3200">
              <a:solidFill>
                <a:srgbClr val="6600CC"/>
              </a:solidFill>
            </a:endParaRPr>
          </a:p>
        </p:txBody>
      </p:sp>
      <p:sp>
        <p:nvSpPr>
          <p:cNvPr id="99" name="Google Shape;99;p2"/>
          <p:cNvSpPr txBox="1"/>
          <p:nvPr>
            <p:ph idx="1" type="body"/>
          </p:nvPr>
        </p:nvSpPr>
        <p:spPr>
          <a:xfrm>
            <a:off x="685610" y="1724058"/>
            <a:ext cx="7772400" cy="41148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800"/>
              <a:buFont typeface="Arial"/>
              <a:buNone/>
            </a:pPr>
            <a:r>
              <a:rPr lang="en-US" sz="2800"/>
              <a:t>Современные компании рассматривают </a:t>
            </a:r>
            <a:r>
              <a:rPr lang="en-US" sz="2800">
                <a:solidFill>
                  <a:srgbClr val="7030A0"/>
                </a:solidFill>
              </a:rPr>
              <a:t>весь мир </a:t>
            </a:r>
            <a:r>
              <a:rPr lang="en-US" sz="2800"/>
              <a:t>как потенциальный рынок сбыта и источник поставок.</a:t>
            </a:r>
            <a:endParaRPr/>
          </a:p>
          <a:p>
            <a:pPr indent="-342900" lvl="0" marL="342900" rtl="0" algn="l">
              <a:spcBef>
                <a:spcPts val="560"/>
              </a:spcBef>
              <a:spcAft>
                <a:spcPts val="0"/>
              </a:spcAft>
              <a:buClr>
                <a:schemeClr val="dk1"/>
              </a:buClr>
              <a:buSzPts val="2800"/>
              <a:buFont typeface="Arial"/>
              <a:buNone/>
            </a:pPr>
            <a:r>
              <a:t/>
            </a:r>
            <a:endParaRPr sz="2800"/>
          </a:p>
          <a:p>
            <a:pPr indent="-342900" lvl="0" marL="342900" rtl="0" algn="l">
              <a:spcBef>
                <a:spcPts val="560"/>
              </a:spcBef>
              <a:spcAft>
                <a:spcPts val="0"/>
              </a:spcAft>
              <a:buClr>
                <a:schemeClr val="dk1"/>
              </a:buClr>
              <a:buSzPts val="2800"/>
              <a:buFont typeface="Arial"/>
              <a:buNone/>
            </a:pPr>
            <a:r>
              <a:rPr lang="en-US" sz="2800"/>
              <a:t>Многие компании получают конкурентное преимущество, обслуживая мировой рынок и координируя закупки, производство и логистику в разных странах.</a:t>
            </a:r>
            <a:endParaRPr sz="2800"/>
          </a:p>
        </p:txBody>
      </p:sp>
      <p:pic>
        <p:nvPicPr>
          <p:cNvPr id="100" name="Google Shape;100;p2"/>
          <p:cNvPicPr preferRelativeResize="0"/>
          <p:nvPr/>
        </p:nvPicPr>
        <p:blipFill rotWithShape="1">
          <a:blip r:embed="rId3">
            <a:alphaModFix/>
          </a:blip>
          <a:srcRect b="0" l="0" r="0" t="0"/>
          <a:stretch/>
        </p:blipFill>
        <p:spPr>
          <a:xfrm>
            <a:off x="0" y="6657975"/>
            <a:ext cx="393700" cy="227013"/>
          </a:xfrm>
          <a:prstGeom prst="rect">
            <a:avLst/>
          </a:prstGeom>
          <a:noFill/>
          <a:ln>
            <a:noFill/>
          </a:ln>
        </p:spPr>
      </p:pic>
      <p:grpSp>
        <p:nvGrpSpPr>
          <p:cNvPr id="101" name="Google Shape;101;p2"/>
          <p:cNvGrpSpPr/>
          <p:nvPr/>
        </p:nvGrpSpPr>
        <p:grpSpPr>
          <a:xfrm>
            <a:off x="7328454" y="328351"/>
            <a:ext cx="862710" cy="819281"/>
            <a:chOff x="1920" y="240"/>
            <a:chExt cx="1371" cy="1296"/>
          </a:xfrm>
        </p:grpSpPr>
        <p:grpSp>
          <p:nvGrpSpPr>
            <p:cNvPr id="102" name="Google Shape;102;p2"/>
            <p:cNvGrpSpPr/>
            <p:nvPr/>
          </p:nvGrpSpPr>
          <p:grpSpPr>
            <a:xfrm>
              <a:off x="1920" y="240"/>
              <a:ext cx="1296" cy="1296"/>
              <a:chOff x="2928" y="2064"/>
              <a:chExt cx="1296" cy="1296"/>
            </a:xfrm>
          </p:grpSpPr>
          <p:sp>
            <p:nvSpPr>
              <p:cNvPr id="103" name="Google Shape;103;p2"/>
              <p:cNvSpPr/>
              <p:nvPr/>
            </p:nvSpPr>
            <p:spPr>
              <a:xfrm>
                <a:off x="2928" y="2064"/>
                <a:ext cx="1296" cy="1296"/>
              </a:xfrm>
              <a:prstGeom prst="star24">
                <a:avLst>
                  <a:gd fmla="val 37500" name="adj"/>
                </a:avLst>
              </a:prstGeom>
              <a:solidFill>
                <a:schemeClr val="accent2"/>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4" name="Google Shape;104;p2"/>
              <p:cNvSpPr/>
              <p:nvPr/>
            </p:nvSpPr>
            <p:spPr>
              <a:xfrm>
                <a:off x="3120" y="2256"/>
                <a:ext cx="864" cy="864"/>
              </a:xfrm>
              <a:prstGeom prst="ellipse">
                <a:avLst/>
              </a:prstGeom>
              <a:solidFill>
                <a:schemeClr val="l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105" name="Google Shape;105;p2"/>
              <p:cNvGrpSpPr/>
              <p:nvPr/>
            </p:nvGrpSpPr>
            <p:grpSpPr>
              <a:xfrm>
                <a:off x="3072" y="2208"/>
                <a:ext cx="1008" cy="999"/>
                <a:chOff x="192" y="96"/>
                <a:chExt cx="5040" cy="4201"/>
              </a:xfrm>
            </p:grpSpPr>
            <p:grpSp>
              <p:nvGrpSpPr>
                <p:cNvPr id="106" name="Google Shape;106;p2"/>
                <p:cNvGrpSpPr/>
                <p:nvPr/>
              </p:nvGrpSpPr>
              <p:grpSpPr>
                <a:xfrm>
                  <a:off x="192" y="96"/>
                  <a:ext cx="5040" cy="4200"/>
                  <a:chOff x="324" y="24"/>
                  <a:chExt cx="5040" cy="4200"/>
                </a:xfrm>
              </p:grpSpPr>
              <p:sp>
                <p:nvSpPr>
                  <p:cNvPr id="107" name="Google Shape;107;p2"/>
                  <p:cNvSpPr/>
                  <p:nvPr/>
                </p:nvSpPr>
                <p:spPr>
                  <a:xfrm>
                    <a:off x="324" y="24"/>
                    <a:ext cx="5040" cy="4200"/>
                  </a:xfrm>
                  <a:prstGeom prst="ellipse">
                    <a:avLst/>
                  </a:prstGeom>
                  <a:gradFill>
                    <a:gsLst>
                      <a:gs pos="0">
                        <a:srgbClr val="49A0FF"/>
                      </a:gs>
                      <a:gs pos="50000">
                        <a:srgbClr val="03EDBB"/>
                      </a:gs>
                      <a:gs pos="100000">
                        <a:srgbClr val="49A0FF"/>
                      </a:gs>
                    </a:gsLst>
                    <a:lin ang="540000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8" name="Google Shape;108;p2"/>
                  <p:cNvSpPr/>
                  <p:nvPr/>
                </p:nvSpPr>
                <p:spPr>
                  <a:xfrm>
                    <a:off x="2223" y="1926"/>
                    <a:ext cx="908" cy="1324"/>
                  </a:xfrm>
                  <a:custGeom>
                    <a:rect b="b" l="l" r="r" t="t"/>
                    <a:pathLst>
                      <a:path extrusionOk="0" h="1324" w="908">
                        <a:moveTo>
                          <a:pt x="343" y="6"/>
                        </a:moveTo>
                        <a:cubicBezTo>
                          <a:pt x="332" y="0"/>
                          <a:pt x="300" y="14"/>
                          <a:pt x="279" y="18"/>
                        </a:cubicBezTo>
                        <a:cubicBezTo>
                          <a:pt x="258" y="22"/>
                          <a:pt x="235" y="22"/>
                          <a:pt x="219" y="30"/>
                        </a:cubicBezTo>
                        <a:cubicBezTo>
                          <a:pt x="203" y="38"/>
                          <a:pt x="197" y="53"/>
                          <a:pt x="183" y="66"/>
                        </a:cubicBezTo>
                        <a:cubicBezTo>
                          <a:pt x="169" y="79"/>
                          <a:pt x="149" y="93"/>
                          <a:pt x="135" y="110"/>
                        </a:cubicBezTo>
                        <a:cubicBezTo>
                          <a:pt x="121" y="127"/>
                          <a:pt x="107" y="153"/>
                          <a:pt x="99" y="170"/>
                        </a:cubicBezTo>
                        <a:cubicBezTo>
                          <a:pt x="91" y="187"/>
                          <a:pt x="96" y="202"/>
                          <a:pt x="87" y="210"/>
                        </a:cubicBezTo>
                        <a:cubicBezTo>
                          <a:pt x="78" y="218"/>
                          <a:pt x="52" y="209"/>
                          <a:pt x="43" y="218"/>
                        </a:cubicBezTo>
                        <a:cubicBezTo>
                          <a:pt x="34" y="227"/>
                          <a:pt x="34" y="247"/>
                          <a:pt x="31" y="262"/>
                        </a:cubicBezTo>
                        <a:cubicBezTo>
                          <a:pt x="28" y="277"/>
                          <a:pt x="28" y="291"/>
                          <a:pt x="23" y="306"/>
                        </a:cubicBezTo>
                        <a:cubicBezTo>
                          <a:pt x="18" y="321"/>
                          <a:pt x="6" y="339"/>
                          <a:pt x="3" y="354"/>
                        </a:cubicBezTo>
                        <a:cubicBezTo>
                          <a:pt x="0" y="369"/>
                          <a:pt x="0" y="381"/>
                          <a:pt x="3" y="398"/>
                        </a:cubicBezTo>
                        <a:cubicBezTo>
                          <a:pt x="6" y="415"/>
                          <a:pt x="13" y="433"/>
                          <a:pt x="19" y="458"/>
                        </a:cubicBezTo>
                        <a:cubicBezTo>
                          <a:pt x="25" y="483"/>
                          <a:pt x="28" y="523"/>
                          <a:pt x="39" y="546"/>
                        </a:cubicBezTo>
                        <a:cubicBezTo>
                          <a:pt x="50" y="569"/>
                          <a:pt x="71" y="586"/>
                          <a:pt x="87" y="594"/>
                        </a:cubicBezTo>
                        <a:cubicBezTo>
                          <a:pt x="103" y="602"/>
                          <a:pt x="111" y="594"/>
                          <a:pt x="135" y="594"/>
                        </a:cubicBezTo>
                        <a:cubicBezTo>
                          <a:pt x="159" y="594"/>
                          <a:pt x="207" y="594"/>
                          <a:pt x="231" y="594"/>
                        </a:cubicBezTo>
                        <a:cubicBezTo>
                          <a:pt x="255" y="594"/>
                          <a:pt x="260" y="593"/>
                          <a:pt x="279" y="594"/>
                        </a:cubicBezTo>
                        <a:cubicBezTo>
                          <a:pt x="298" y="595"/>
                          <a:pt x="331" y="594"/>
                          <a:pt x="347" y="602"/>
                        </a:cubicBezTo>
                        <a:cubicBezTo>
                          <a:pt x="363" y="610"/>
                          <a:pt x="370" y="628"/>
                          <a:pt x="375" y="642"/>
                        </a:cubicBezTo>
                        <a:cubicBezTo>
                          <a:pt x="380" y="656"/>
                          <a:pt x="375" y="670"/>
                          <a:pt x="375" y="686"/>
                        </a:cubicBezTo>
                        <a:cubicBezTo>
                          <a:pt x="375" y="702"/>
                          <a:pt x="370" y="727"/>
                          <a:pt x="375" y="738"/>
                        </a:cubicBezTo>
                        <a:cubicBezTo>
                          <a:pt x="380" y="749"/>
                          <a:pt x="399" y="742"/>
                          <a:pt x="407" y="750"/>
                        </a:cubicBezTo>
                        <a:cubicBezTo>
                          <a:pt x="415" y="758"/>
                          <a:pt x="421" y="773"/>
                          <a:pt x="423" y="786"/>
                        </a:cubicBezTo>
                        <a:cubicBezTo>
                          <a:pt x="425" y="799"/>
                          <a:pt x="420" y="810"/>
                          <a:pt x="419" y="826"/>
                        </a:cubicBezTo>
                        <a:cubicBezTo>
                          <a:pt x="418" y="842"/>
                          <a:pt x="416" y="867"/>
                          <a:pt x="415" y="882"/>
                        </a:cubicBezTo>
                        <a:cubicBezTo>
                          <a:pt x="414" y="897"/>
                          <a:pt x="414" y="904"/>
                          <a:pt x="411" y="918"/>
                        </a:cubicBezTo>
                        <a:cubicBezTo>
                          <a:pt x="408" y="932"/>
                          <a:pt x="396" y="949"/>
                          <a:pt x="395" y="966"/>
                        </a:cubicBezTo>
                        <a:cubicBezTo>
                          <a:pt x="394" y="983"/>
                          <a:pt x="398" y="1003"/>
                          <a:pt x="403" y="1022"/>
                        </a:cubicBezTo>
                        <a:cubicBezTo>
                          <a:pt x="408" y="1041"/>
                          <a:pt x="415" y="1061"/>
                          <a:pt x="423" y="1078"/>
                        </a:cubicBezTo>
                        <a:cubicBezTo>
                          <a:pt x="431" y="1095"/>
                          <a:pt x="443" y="1107"/>
                          <a:pt x="451" y="1122"/>
                        </a:cubicBezTo>
                        <a:cubicBezTo>
                          <a:pt x="459" y="1137"/>
                          <a:pt x="466" y="1155"/>
                          <a:pt x="471" y="1170"/>
                        </a:cubicBezTo>
                        <a:cubicBezTo>
                          <a:pt x="476" y="1185"/>
                          <a:pt x="475" y="1200"/>
                          <a:pt x="479" y="1214"/>
                        </a:cubicBezTo>
                        <a:cubicBezTo>
                          <a:pt x="483" y="1228"/>
                          <a:pt x="488" y="1237"/>
                          <a:pt x="495" y="1254"/>
                        </a:cubicBezTo>
                        <a:cubicBezTo>
                          <a:pt x="502" y="1271"/>
                          <a:pt x="507" y="1304"/>
                          <a:pt x="519" y="1314"/>
                        </a:cubicBezTo>
                        <a:cubicBezTo>
                          <a:pt x="531" y="1324"/>
                          <a:pt x="552" y="1316"/>
                          <a:pt x="567" y="1314"/>
                        </a:cubicBezTo>
                        <a:cubicBezTo>
                          <a:pt x="582" y="1312"/>
                          <a:pt x="598" y="1310"/>
                          <a:pt x="607" y="1302"/>
                        </a:cubicBezTo>
                        <a:cubicBezTo>
                          <a:pt x="616" y="1294"/>
                          <a:pt x="610" y="1276"/>
                          <a:pt x="619" y="1266"/>
                        </a:cubicBezTo>
                        <a:cubicBezTo>
                          <a:pt x="628" y="1256"/>
                          <a:pt x="646" y="1253"/>
                          <a:pt x="659" y="1242"/>
                        </a:cubicBezTo>
                        <a:cubicBezTo>
                          <a:pt x="672" y="1231"/>
                          <a:pt x="689" y="1214"/>
                          <a:pt x="695" y="1202"/>
                        </a:cubicBezTo>
                        <a:cubicBezTo>
                          <a:pt x="701" y="1190"/>
                          <a:pt x="692" y="1183"/>
                          <a:pt x="695" y="1170"/>
                        </a:cubicBezTo>
                        <a:cubicBezTo>
                          <a:pt x="698" y="1157"/>
                          <a:pt x="704" y="1138"/>
                          <a:pt x="711" y="1122"/>
                        </a:cubicBezTo>
                        <a:cubicBezTo>
                          <a:pt x="718" y="1106"/>
                          <a:pt x="733" y="1091"/>
                          <a:pt x="739" y="1074"/>
                        </a:cubicBezTo>
                        <a:cubicBezTo>
                          <a:pt x="745" y="1057"/>
                          <a:pt x="740" y="1032"/>
                          <a:pt x="747" y="1018"/>
                        </a:cubicBezTo>
                        <a:cubicBezTo>
                          <a:pt x="754" y="1004"/>
                          <a:pt x="773" y="1005"/>
                          <a:pt x="783" y="990"/>
                        </a:cubicBezTo>
                        <a:cubicBezTo>
                          <a:pt x="793" y="975"/>
                          <a:pt x="804" y="946"/>
                          <a:pt x="807" y="930"/>
                        </a:cubicBezTo>
                        <a:cubicBezTo>
                          <a:pt x="810" y="914"/>
                          <a:pt x="802" y="907"/>
                          <a:pt x="799" y="894"/>
                        </a:cubicBezTo>
                        <a:cubicBezTo>
                          <a:pt x="796" y="881"/>
                          <a:pt x="792" y="865"/>
                          <a:pt x="787" y="854"/>
                        </a:cubicBezTo>
                        <a:cubicBezTo>
                          <a:pt x="782" y="843"/>
                          <a:pt x="772" y="837"/>
                          <a:pt x="767" y="826"/>
                        </a:cubicBezTo>
                        <a:cubicBezTo>
                          <a:pt x="762" y="815"/>
                          <a:pt x="758" y="797"/>
                          <a:pt x="759" y="786"/>
                        </a:cubicBezTo>
                        <a:cubicBezTo>
                          <a:pt x="760" y="775"/>
                          <a:pt x="766" y="765"/>
                          <a:pt x="771" y="758"/>
                        </a:cubicBezTo>
                        <a:cubicBezTo>
                          <a:pt x="776" y="751"/>
                          <a:pt x="785" y="753"/>
                          <a:pt x="791" y="742"/>
                        </a:cubicBezTo>
                        <a:cubicBezTo>
                          <a:pt x="797" y="731"/>
                          <a:pt x="796" y="707"/>
                          <a:pt x="807" y="690"/>
                        </a:cubicBezTo>
                        <a:cubicBezTo>
                          <a:pt x="818" y="673"/>
                          <a:pt x="844" y="655"/>
                          <a:pt x="855" y="642"/>
                        </a:cubicBezTo>
                        <a:cubicBezTo>
                          <a:pt x="866" y="629"/>
                          <a:pt x="866" y="625"/>
                          <a:pt x="871" y="610"/>
                        </a:cubicBezTo>
                        <a:cubicBezTo>
                          <a:pt x="876" y="595"/>
                          <a:pt x="882" y="569"/>
                          <a:pt x="887" y="550"/>
                        </a:cubicBezTo>
                        <a:cubicBezTo>
                          <a:pt x="892" y="531"/>
                          <a:pt x="908" y="505"/>
                          <a:pt x="903" y="498"/>
                        </a:cubicBezTo>
                        <a:cubicBezTo>
                          <a:pt x="898" y="491"/>
                          <a:pt x="871" y="514"/>
                          <a:pt x="855" y="506"/>
                        </a:cubicBezTo>
                        <a:cubicBezTo>
                          <a:pt x="839" y="498"/>
                          <a:pt x="822" y="467"/>
                          <a:pt x="807" y="450"/>
                        </a:cubicBezTo>
                        <a:cubicBezTo>
                          <a:pt x="792" y="433"/>
                          <a:pt x="771" y="418"/>
                          <a:pt x="763" y="402"/>
                        </a:cubicBezTo>
                        <a:cubicBezTo>
                          <a:pt x="755" y="386"/>
                          <a:pt x="763" y="372"/>
                          <a:pt x="759" y="354"/>
                        </a:cubicBezTo>
                        <a:cubicBezTo>
                          <a:pt x="755" y="336"/>
                          <a:pt x="747" y="318"/>
                          <a:pt x="739" y="294"/>
                        </a:cubicBezTo>
                        <a:cubicBezTo>
                          <a:pt x="731" y="270"/>
                          <a:pt x="716" y="232"/>
                          <a:pt x="711" y="210"/>
                        </a:cubicBezTo>
                        <a:cubicBezTo>
                          <a:pt x="706" y="188"/>
                          <a:pt x="716" y="173"/>
                          <a:pt x="711" y="162"/>
                        </a:cubicBezTo>
                        <a:cubicBezTo>
                          <a:pt x="706" y="151"/>
                          <a:pt x="697" y="151"/>
                          <a:pt x="683" y="146"/>
                        </a:cubicBezTo>
                        <a:cubicBezTo>
                          <a:pt x="669" y="141"/>
                          <a:pt x="644" y="135"/>
                          <a:pt x="627" y="130"/>
                        </a:cubicBezTo>
                        <a:cubicBezTo>
                          <a:pt x="610" y="125"/>
                          <a:pt x="600" y="116"/>
                          <a:pt x="583" y="114"/>
                        </a:cubicBezTo>
                        <a:cubicBezTo>
                          <a:pt x="566" y="112"/>
                          <a:pt x="544" y="115"/>
                          <a:pt x="523" y="118"/>
                        </a:cubicBezTo>
                        <a:cubicBezTo>
                          <a:pt x="502" y="121"/>
                          <a:pt x="474" y="134"/>
                          <a:pt x="459" y="130"/>
                        </a:cubicBezTo>
                        <a:cubicBezTo>
                          <a:pt x="444" y="126"/>
                          <a:pt x="447" y="103"/>
                          <a:pt x="435" y="94"/>
                        </a:cubicBezTo>
                        <a:cubicBezTo>
                          <a:pt x="423" y="85"/>
                          <a:pt x="402" y="83"/>
                          <a:pt x="387" y="76"/>
                        </a:cubicBezTo>
                        <a:cubicBezTo>
                          <a:pt x="372" y="69"/>
                          <a:pt x="352" y="64"/>
                          <a:pt x="345" y="52"/>
                        </a:cubicBezTo>
                        <a:cubicBezTo>
                          <a:pt x="338" y="40"/>
                          <a:pt x="354" y="12"/>
                          <a:pt x="343" y="6"/>
                        </a:cubicBezTo>
                        <a:close/>
                      </a:path>
                    </a:pathLst>
                  </a:custGeom>
                  <a:gradFill>
                    <a:gsLst>
                      <a:gs pos="0">
                        <a:srgbClr val="99CC00"/>
                      </a:gs>
                      <a:gs pos="100000">
                        <a:srgbClr val="A50021"/>
                      </a:gs>
                    </a:gsLst>
                    <a:lin ang="189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9" name="Google Shape;109;p2"/>
                  <p:cNvSpPr/>
                  <p:nvPr/>
                </p:nvSpPr>
                <p:spPr>
                  <a:xfrm>
                    <a:off x="3075" y="2831"/>
                    <a:ext cx="106" cy="268"/>
                  </a:xfrm>
                  <a:custGeom>
                    <a:rect b="b" l="l" r="r" t="t"/>
                    <a:pathLst>
                      <a:path extrusionOk="0" h="268" w="106">
                        <a:moveTo>
                          <a:pt x="87" y="1"/>
                        </a:moveTo>
                        <a:cubicBezTo>
                          <a:pt x="78" y="0"/>
                          <a:pt x="54" y="4"/>
                          <a:pt x="43" y="17"/>
                        </a:cubicBezTo>
                        <a:cubicBezTo>
                          <a:pt x="32" y="30"/>
                          <a:pt x="30" y="64"/>
                          <a:pt x="23" y="81"/>
                        </a:cubicBezTo>
                        <a:cubicBezTo>
                          <a:pt x="16" y="98"/>
                          <a:pt x="6" y="106"/>
                          <a:pt x="3" y="121"/>
                        </a:cubicBezTo>
                        <a:cubicBezTo>
                          <a:pt x="0" y="136"/>
                          <a:pt x="3" y="153"/>
                          <a:pt x="3" y="169"/>
                        </a:cubicBezTo>
                        <a:cubicBezTo>
                          <a:pt x="3" y="185"/>
                          <a:pt x="0" y="203"/>
                          <a:pt x="3" y="217"/>
                        </a:cubicBezTo>
                        <a:cubicBezTo>
                          <a:pt x="6" y="231"/>
                          <a:pt x="15" y="245"/>
                          <a:pt x="23" y="253"/>
                        </a:cubicBezTo>
                        <a:cubicBezTo>
                          <a:pt x="31" y="261"/>
                          <a:pt x="43" y="268"/>
                          <a:pt x="51" y="265"/>
                        </a:cubicBezTo>
                        <a:cubicBezTo>
                          <a:pt x="59" y="262"/>
                          <a:pt x="68" y="242"/>
                          <a:pt x="71" y="233"/>
                        </a:cubicBezTo>
                        <a:cubicBezTo>
                          <a:pt x="74" y="224"/>
                          <a:pt x="67" y="218"/>
                          <a:pt x="67" y="209"/>
                        </a:cubicBezTo>
                        <a:cubicBezTo>
                          <a:pt x="67" y="200"/>
                          <a:pt x="68" y="186"/>
                          <a:pt x="71" y="177"/>
                        </a:cubicBezTo>
                        <a:cubicBezTo>
                          <a:pt x="74" y="168"/>
                          <a:pt x="82" y="164"/>
                          <a:pt x="83" y="153"/>
                        </a:cubicBezTo>
                        <a:cubicBezTo>
                          <a:pt x="84" y="142"/>
                          <a:pt x="76" y="124"/>
                          <a:pt x="79" y="109"/>
                        </a:cubicBezTo>
                        <a:cubicBezTo>
                          <a:pt x="82" y="94"/>
                          <a:pt x="100" y="75"/>
                          <a:pt x="103" y="61"/>
                        </a:cubicBezTo>
                        <a:cubicBezTo>
                          <a:pt x="106" y="47"/>
                          <a:pt x="102" y="35"/>
                          <a:pt x="99" y="25"/>
                        </a:cubicBezTo>
                        <a:cubicBezTo>
                          <a:pt x="96" y="15"/>
                          <a:pt x="96" y="2"/>
                          <a:pt x="87" y="1"/>
                        </a:cubicBezTo>
                        <a:close/>
                      </a:path>
                    </a:pathLst>
                  </a:custGeom>
                  <a:gradFill>
                    <a:gsLst>
                      <a:gs pos="0">
                        <a:srgbClr val="99CC00"/>
                      </a:gs>
                      <a:gs pos="100000">
                        <a:srgbClr val="A50021"/>
                      </a:gs>
                    </a:gsLst>
                    <a:lin ang="189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0" name="Google Shape;110;p2"/>
                  <p:cNvSpPr/>
                  <p:nvPr/>
                </p:nvSpPr>
                <p:spPr>
                  <a:xfrm rot="-832161">
                    <a:off x="4100" y="2811"/>
                    <a:ext cx="570" cy="528"/>
                  </a:xfrm>
                  <a:custGeom>
                    <a:rect b="b" l="l" r="r" t="t"/>
                    <a:pathLst>
                      <a:path extrusionOk="0" h="528" w="570">
                        <a:moveTo>
                          <a:pt x="266" y="5"/>
                        </a:moveTo>
                        <a:cubicBezTo>
                          <a:pt x="250" y="13"/>
                          <a:pt x="241" y="35"/>
                          <a:pt x="226" y="45"/>
                        </a:cubicBezTo>
                        <a:cubicBezTo>
                          <a:pt x="211" y="55"/>
                          <a:pt x="187" y="56"/>
                          <a:pt x="174" y="65"/>
                        </a:cubicBezTo>
                        <a:cubicBezTo>
                          <a:pt x="161" y="74"/>
                          <a:pt x="159" y="90"/>
                          <a:pt x="146" y="101"/>
                        </a:cubicBezTo>
                        <a:cubicBezTo>
                          <a:pt x="133" y="112"/>
                          <a:pt x="109" y="116"/>
                          <a:pt x="98" y="129"/>
                        </a:cubicBezTo>
                        <a:cubicBezTo>
                          <a:pt x="87" y="142"/>
                          <a:pt x="93" y="165"/>
                          <a:pt x="78" y="177"/>
                        </a:cubicBezTo>
                        <a:cubicBezTo>
                          <a:pt x="63" y="189"/>
                          <a:pt x="20" y="189"/>
                          <a:pt x="10" y="201"/>
                        </a:cubicBezTo>
                        <a:cubicBezTo>
                          <a:pt x="0" y="213"/>
                          <a:pt x="17" y="235"/>
                          <a:pt x="18" y="249"/>
                        </a:cubicBezTo>
                        <a:cubicBezTo>
                          <a:pt x="19" y="263"/>
                          <a:pt x="15" y="270"/>
                          <a:pt x="18" y="285"/>
                        </a:cubicBezTo>
                        <a:cubicBezTo>
                          <a:pt x="21" y="300"/>
                          <a:pt x="37" y="321"/>
                          <a:pt x="38" y="337"/>
                        </a:cubicBezTo>
                        <a:cubicBezTo>
                          <a:pt x="39" y="353"/>
                          <a:pt x="23" y="366"/>
                          <a:pt x="22" y="381"/>
                        </a:cubicBezTo>
                        <a:cubicBezTo>
                          <a:pt x="21" y="396"/>
                          <a:pt x="25" y="420"/>
                          <a:pt x="34" y="429"/>
                        </a:cubicBezTo>
                        <a:cubicBezTo>
                          <a:pt x="43" y="438"/>
                          <a:pt x="63" y="430"/>
                          <a:pt x="78" y="433"/>
                        </a:cubicBezTo>
                        <a:cubicBezTo>
                          <a:pt x="93" y="436"/>
                          <a:pt x="107" y="449"/>
                          <a:pt x="122" y="445"/>
                        </a:cubicBezTo>
                        <a:cubicBezTo>
                          <a:pt x="137" y="441"/>
                          <a:pt x="154" y="418"/>
                          <a:pt x="170" y="409"/>
                        </a:cubicBezTo>
                        <a:cubicBezTo>
                          <a:pt x="186" y="400"/>
                          <a:pt x="201" y="397"/>
                          <a:pt x="218" y="393"/>
                        </a:cubicBezTo>
                        <a:cubicBezTo>
                          <a:pt x="235" y="389"/>
                          <a:pt x="257" y="385"/>
                          <a:pt x="270" y="385"/>
                        </a:cubicBezTo>
                        <a:cubicBezTo>
                          <a:pt x="283" y="385"/>
                          <a:pt x="286" y="388"/>
                          <a:pt x="298" y="393"/>
                        </a:cubicBezTo>
                        <a:cubicBezTo>
                          <a:pt x="310" y="398"/>
                          <a:pt x="332" y="405"/>
                          <a:pt x="342" y="413"/>
                        </a:cubicBezTo>
                        <a:cubicBezTo>
                          <a:pt x="352" y="421"/>
                          <a:pt x="353" y="430"/>
                          <a:pt x="358" y="441"/>
                        </a:cubicBezTo>
                        <a:cubicBezTo>
                          <a:pt x="363" y="452"/>
                          <a:pt x="363" y="468"/>
                          <a:pt x="370" y="477"/>
                        </a:cubicBezTo>
                        <a:cubicBezTo>
                          <a:pt x="377" y="486"/>
                          <a:pt x="390" y="485"/>
                          <a:pt x="398" y="493"/>
                        </a:cubicBezTo>
                        <a:cubicBezTo>
                          <a:pt x="406" y="501"/>
                          <a:pt x="406" y="522"/>
                          <a:pt x="418" y="525"/>
                        </a:cubicBezTo>
                        <a:cubicBezTo>
                          <a:pt x="430" y="528"/>
                          <a:pt x="454" y="517"/>
                          <a:pt x="470" y="509"/>
                        </a:cubicBezTo>
                        <a:cubicBezTo>
                          <a:pt x="486" y="501"/>
                          <a:pt x="507" y="490"/>
                          <a:pt x="514" y="477"/>
                        </a:cubicBezTo>
                        <a:cubicBezTo>
                          <a:pt x="521" y="464"/>
                          <a:pt x="509" y="443"/>
                          <a:pt x="514" y="429"/>
                        </a:cubicBezTo>
                        <a:cubicBezTo>
                          <a:pt x="519" y="415"/>
                          <a:pt x="533" y="411"/>
                          <a:pt x="542" y="393"/>
                        </a:cubicBezTo>
                        <a:cubicBezTo>
                          <a:pt x="551" y="375"/>
                          <a:pt x="562" y="341"/>
                          <a:pt x="566" y="321"/>
                        </a:cubicBezTo>
                        <a:cubicBezTo>
                          <a:pt x="570" y="301"/>
                          <a:pt x="569" y="285"/>
                          <a:pt x="566" y="273"/>
                        </a:cubicBezTo>
                        <a:cubicBezTo>
                          <a:pt x="563" y="261"/>
                          <a:pt x="557" y="260"/>
                          <a:pt x="546" y="249"/>
                        </a:cubicBezTo>
                        <a:cubicBezTo>
                          <a:pt x="535" y="238"/>
                          <a:pt x="510" y="222"/>
                          <a:pt x="498" y="205"/>
                        </a:cubicBezTo>
                        <a:cubicBezTo>
                          <a:pt x="486" y="188"/>
                          <a:pt x="481" y="168"/>
                          <a:pt x="474" y="149"/>
                        </a:cubicBezTo>
                        <a:cubicBezTo>
                          <a:pt x="467" y="130"/>
                          <a:pt x="459" y="110"/>
                          <a:pt x="454" y="93"/>
                        </a:cubicBezTo>
                        <a:cubicBezTo>
                          <a:pt x="449" y="76"/>
                          <a:pt x="449" y="64"/>
                          <a:pt x="442" y="49"/>
                        </a:cubicBezTo>
                        <a:cubicBezTo>
                          <a:pt x="435" y="34"/>
                          <a:pt x="418" y="2"/>
                          <a:pt x="414" y="1"/>
                        </a:cubicBezTo>
                        <a:cubicBezTo>
                          <a:pt x="410" y="0"/>
                          <a:pt x="417" y="30"/>
                          <a:pt x="418" y="45"/>
                        </a:cubicBezTo>
                        <a:cubicBezTo>
                          <a:pt x="419" y="60"/>
                          <a:pt x="426" y="85"/>
                          <a:pt x="418" y="93"/>
                        </a:cubicBezTo>
                        <a:cubicBezTo>
                          <a:pt x="410" y="101"/>
                          <a:pt x="383" y="95"/>
                          <a:pt x="370" y="93"/>
                        </a:cubicBezTo>
                        <a:cubicBezTo>
                          <a:pt x="357" y="91"/>
                          <a:pt x="344" y="90"/>
                          <a:pt x="338" y="81"/>
                        </a:cubicBezTo>
                        <a:cubicBezTo>
                          <a:pt x="332" y="72"/>
                          <a:pt x="338" y="53"/>
                          <a:pt x="334" y="41"/>
                        </a:cubicBezTo>
                        <a:cubicBezTo>
                          <a:pt x="330" y="29"/>
                          <a:pt x="325" y="15"/>
                          <a:pt x="314" y="9"/>
                        </a:cubicBezTo>
                        <a:cubicBezTo>
                          <a:pt x="303" y="3"/>
                          <a:pt x="276" y="6"/>
                          <a:pt x="266" y="5"/>
                        </a:cubicBezTo>
                        <a:close/>
                      </a:path>
                    </a:pathLst>
                  </a:custGeom>
                  <a:gradFill>
                    <a:gsLst>
                      <a:gs pos="0">
                        <a:srgbClr val="FF9900"/>
                      </a:gs>
                      <a:gs pos="100000">
                        <a:srgbClr val="80008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1" name="Google Shape;111;p2"/>
                  <p:cNvSpPr/>
                  <p:nvPr/>
                </p:nvSpPr>
                <p:spPr>
                  <a:xfrm>
                    <a:off x="4326" y="2633"/>
                    <a:ext cx="295" cy="158"/>
                  </a:xfrm>
                  <a:custGeom>
                    <a:rect b="b" l="l" r="r" t="t"/>
                    <a:pathLst>
                      <a:path extrusionOk="0" h="158" w="247">
                        <a:moveTo>
                          <a:pt x="0" y="31"/>
                        </a:moveTo>
                        <a:cubicBezTo>
                          <a:pt x="1" y="20"/>
                          <a:pt x="37" y="20"/>
                          <a:pt x="52" y="15"/>
                        </a:cubicBezTo>
                        <a:cubicBezTo>
                          <a:pt x="67" y="10"/>
                          <a:pt x="77" y="0"/>
                          <a:pt x="92" y="3"/>
                        </a:cubicBezTo>
                        <a:cubicBezTo>
                          <a:pt x="107" y="6"/>
                          <a:pt x="133" y="22"/>
                          <a:pt x="144" y="31"/>
                        </a:cubicBezTo>
                        <a:cubicBezTo>
                          <a:pt x="155" y="40"/>
                          <a:pt x="152" y="51"/>
                          <a:pt x="160" y="59"/>
                        </a:cubicBezTo>
                        <a:cubicBezTo>
                          <a:pt x="168" y="67"/>
                          <a:pt x="178" y="65"/>
                          <a:pt x="192" y="79"/>
                        </a:cubicBezTo>
                        <a:cubicBezTo>
                          <a:pt x="206" y="93"/>
                          <a:pt x="241" y="130"/>
                          <a:pt x="244" y="143"/>
                        </a:cubicBezTo>
                        <a:cubicBezTo>
                          <a:pt x="247" y="156"/>
                          <a:pt x="222" y="158"/>
                          <a:pt x="212" y="155"/>
                        </a:cubicBezTo>
                        <a:cubicBezTo>
                          <a:pt x="202" y="152"/>
                          <a:pt x="195" y="125"/>
                          <a:pt x="184" y="123"/>
                        </a:cubicBezTo>
                        <a:cubicBezTo>
                          <a:pt x="173" y="121"/>
                          <a:pt x="155" y="141"/>
                          <a:pt x="144" y="143"/>
                        </a:cubicBezTo>
                        <a:cubicBezTo>
                          <a:pt x="133" y="145"/>
                          <a:pt x="131" y="139"/>
                          <a:pt x="120" y="135"/>
                        </a:cubicBezTo>
                        <a:cubicBezTo>
                          <a:pt x="109" y="131"/>
                          <a:pt x="88" y="128"/>
                          <a:pt x="76" y="119"/>
                        </a:cubicBezTo>
                        <a:cubicBezTo>
                          <a:pt x="64" y="110"/>
                          <a:pt x="61" y="98"/>
                          <a:pt x="48" y="83"/>
                        </a:cubicBezTo>
                        <a:cubicBezTo>
                          <a:pt x="35" y="68"/>
                          <a:pt x="10" y="42"/>
                          <a:pt x="0" y="31"/>
                        </a:cubicBezTo>
                        <a:close/>
                      </a:path>
                    </a:pathLst>
                  </a:custGeom>
                  <a:gradFill>
                    <a:gsLst>
                      <a:gs pos="0">
                        <a:srgbClr val="FF9900"/>
                      </a:gs>
                      <a:gs pos="100000">
                        <a:srgbClr val="A50021"/>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112" name="Google Shape;112;p2"/>
                  <p:cNvGrpSpPr/>
                  <p:nvPr/>
                </p:nvGrpSpPr>
                <p:grpSpPr>
                  <a:xfrm>
                    <a:off x="4728" y="2904"/>
                    <a:ext cx="202" cy="273"/>
                    <a:chOff x="4937" y="3264"/>
                    <a:chExt cx="202" cy="273"/>
                  </a:xfrm>
                </p:grpSpPr>
                <p:sp>
                  <p:nvSpPr>
                    <p:cNvPr id="113" name="Google Shape;113;p2"/>
                    <p:cNvSpPr/>
                    <p:nvPr/>
                  </p:nvSpPr>
                  <p:spPr>
                    <a:xfrm>
                      <a:off x="5060" y="3264"/>
                      <a:ext cx="79" cy="117"/>
                    </a:xfrm>
                    <a:custGeom>
                      <a:rect b="b" l="l" r="r" t="t"/>
                      <a:pathLst>
                        <a:path extrusionOk="0" h="117" w="79">
                          <a:moveTo>
                            <a:pt x="10" y="0"/>
                          </a:moveTo>
                          <a:cubicBezTo>
                            <a:pt x="17" y="1"/>
                            <a:pt x="33" y="40"/>
                            <a:pt x="42" y="48"/>
                          </a:cubicBezTo>
                          <a:cubicBezTo>
                            <a:pt x="51" y="56"/>
                            <a:pt x="60" y="44"/>
                            <a:pt x="66" y="48"/>
                          </a:cubicBezTo>
                          <a:cubicBezTo>
                            <a:pt x="72" y="52"/>
                            <a:pt x="79" y="64"/>
                            <a:pt x="78" y="72"/>
                          </a:cubicBezTo>
                          <a:cubicBezTo>
                            <a:pt x="77" y="80"/>
                            <a:pt x="63" y="89"/>
                            <a:pt x="58" y="96"/>
                          </a:cubicBezTo>
                          <a:cubicBezTo>
                            <a:pt x="53" y="103"/>
                            <a:pt x="52" y="117"/>
                            <a:pt x="46" y="116"/>
                          </a:cubicBezTo>
                          <a:cubicBezTo>
                            <a:pt x="40" y="115"/>
                            <a:pt x="29" y="101"/>
                            <a:pt x="22" y="88"/>
                          </a:cubicBezTo>
                          <a:cubicBezTo>
                            <a:pt x="15" y="75"/>
                            <a:pt x="4" y="55"/>
                            <a:pt x="2" y="40"/>
                          </a:cubicBezTo>
                          <a:cubicBezTo>
                            <a:pt x="0" y="25"/>
                            <a:pt x="8" y="8"/>
                            <a:pt x="10" y="0"/>
                          </a:cubicBezTo>
                          <a:close/>
                        </a:path>
                      </a:pathLst>
                    </a:custGeom>
                    <a:gradFill>
                      <a:gsLst>
                        <a:gs pos="0">
                          <a:srgbClr val="FF9900"/>
                        </a:gs>
                        <a:gs pos="100000">
                          <a:srgbClr val="A50021"/>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4" name="Google Shape;114;p2"/>
                    <p:cNvSpPr/>
                    <p:nvPr/>
                  </p:nvSpPr>
                  <p:spPr>
                    <a:xfrm>
                      <a:off x="4937" y="3388"/>
                      <a:ext cx="133" cy="149"/>
                    </a:xfrm>
                    <a:custGeom>
                      <a:rect b="b" l="l" r="r" t="t"/>
                      <a:pathLst>
                        <a:path extrusionOk="0" h="149" w="133">
                          <a:moveTo>
                            <a:pt x="89" y="8"/>
                          </a:moveTo>
                          <a:cubicBezTo>
                            <a:pt x="82" y="12"/>
                            <a:pt x="81" y="23"/>
                            <a:pt x="74" y="29"/>
                          </a:cubicBezTo>
                          <a:cubicBezTo>
                            <a:pt x="66" y="35"/>
                            <a:pt x="50" y="38"/>
                            <a:pt x="43" y="44"/>
                          </a:cubicBezTo>
                          <a:cubicBezTo>
                            <a:pt x="36" y="50"/>
                            <a:pt x="41" y="62"/>
                            <a:pt x="35" y="65"/>
                          </a:cubicBezTo>
                          <a:cubicBezTo>
                            <a:pt x="30" y="69"/>
                            <a:pt x="14" y="62"/>
                            <a:pt x="8" y="68"/>
                          </a:cubicBezTo>
                          <a:cubicBezTo>
                            <a:pt x="3" y="74"/>
                            <a:pt x="0" y="89"/>
                            <a:pt x="1" y="102"/>
                          </a:cubicBezTo>
                          <a:cubicBezTo>
                            <a:pt x="2" y="115"/>
                            <a:pt x="2" y="139"/>
                            <a:pt x="13" y="144"/>
                          </a:cubicBezTo>
                          <a:cubicBezTo>
                            <a:pt x="24" y="149"/>
                            <a:pt x="60" y="142"/>
                            <a:pt x="69" y="132"/>
                          </a:cubicBezTo>
                          <a:cubicBezTo>
                            <a:pt x="78" y="122"/>
                            <a:pt x="63" y="95"/>
                            <a:pt x="65" y="84"/>
                          </a:cubicBezTo>
                          <a:cubicBezTo>
                            <a:pt x="67" y="73"/>
                            <a:pt x="76" y="73"/>
                            <a:pt x="81" y="65"/>
                          </a:cubicBezTo>
                          <a:cubicBezTo>
                            <a:pt x="86" y="57"/>
                            <a:pt x="85" y="44"/>
                            <a:pt x="93" y="38"/>
                          </a:cubicBezTo>
                          <a:cubicBezTo>
                            <a:pt x="100" y="32"/>
                            <a:pt x="122" y="33"/>
                            <a:pt x="127" y="29"/>
                          </a:cubicBezTo>
                          <a:cubicBezTo>
                            <a:pt x="133" y="25"/>
                            <a:pt x="130" y="21"/>
                            <a:pt x="127" y="17"/>
                          </a:cubicBezTo>
                          <a:cubicBezTo>
                            <a:pt x="124" y="12"/>
                            <a:pt x="119" y="3"/>
                            <a:pt x="112" y="2"/>
                          </a:cubicBezTo>
                          <a:cubicBezTo>
                            <a:pt x="105" y="0"/>
                            <a:pt x="94" y="6"/>
                            <a:pt x="89" y="8"/>
                          </a:cubicBezTo>
                          <a:close/>
                        </a:path>
                      </a:pathLst>
                    </a:custGeom>
                    <a:gradFill>
                      <a:gsLst>
                        <a:gs pos="0">
                          <a:srgbClr val="FF9900"/>
                        </a:gs>
                        <a:gs pos="100000">
                          <a:srgbClr val="A50021"/>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15" name="Google Shape;115;p2"/>
                  <p:cNvSpPr/>
                  <p:nvPr/>
                </p:nvSpPr>
                <p:spPr>
                  <a:xfrm rot="1186559">
                    <a:off x="1366" y="2219"/>
                    <a:ext cx="180" cy="47"/>
                  </a:xfrm>
                  <a:custGeom>
                    <a:rect b="b" l="l" r="r" t="t"/>
                    <a:pathLst>
                      <a:path extrusionOk="0" h="47" w="180">
                        <a:moveTo>
                          <a:pt x="0" y="18"/>
                        </a:moveTo>
                        <a:cubicBezTo>
                          <a:pt x="5" y="8"/>
                          <a:pt x="27" y="5"/>
                          <a:pt x="46" y="3"/>
                        </a:cubicBezTo>
                        <a:cubicBezTo>
                          <a:pt x="64" y="1"/>
                          <a:pt x="89" y="7"/>
                          <a:pt x="110" y="7"/>
                        </a:cubicBezTo>
                        <a:cubicBezTo>
                          <a:pt x="131" y="7"/>
                          <a:pt x="164" y="0"/>
                          <a:pt x="172" y="3"/>
                        </a:cubicBezTo>
                        <a:cubicBezTo>
                          <a:pt x="180" y="6"/>
                          <a:pt x="165" y="18"/>
                          <a:pt x="156" y="25"/>
                        </a:cubicBezTo>
                        <a:cubicBezTo>
                          <a:pt x="147" y="32"/>
                          <a:pt x="133" y="47"/>
                          <a:pt x="119" y="46"/>
                        </a:cubicBezTo>
                        <a:cubicBezTo>
                          <a:pt x="105" y="45"/>
                          <a:pt x="88" y="22"/>
                          <a:pt x="72" y="21"/>
                        </a:cubicBezTo>
                        <a:cubicBezTo>
                          <a:pt x="56" y="20"/>
                          <a:pt x="32" y="41"/>
                          <a:pt x="20" y="41"/>
                        </a:cubicBezTo>
                        <a:cubicBezTo>
                          <a:pt x="8" y="41"/>
                          <a:pt x="4" y="23"/>
                          <a:pt x="0" y="18"/>
                        </a:cubicBezTo>
                        <a:close/>
                      </a:path>
                    </a:pathLst>
                  </a:custGeom>
                  <a:gradFill>
                    <a:gsLst>
                      <a:gs pos="0">
                        <a:srgbClr val="008000"/>
                      </a:gs>
                      <a:gs pos="100000">
                        <a:srgbClr val="FF9900"/>
                      </a:gs>
                    </a:gsLst>
                    <a:lin ang="189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6" name="Google Shape;116;p2"/>
                  <p:cNvSpPr/>
                  <p:nvPr/>
                </p:nvSpPr>
                <p:spPr>
                  <a:xfrm rot="1243533">
                    <a:off x="1546" y="2260"/>
                    <a:ext cx="96" cy="48"/>
                  </a:xfrm>
                  <a:custGeom>
                    <a:rect b="b" l="l" r="r" t="t"/>
                    <a:pathLst>
                      <a:path extrusionOk="0" h="64" w="104">
                        <a:moveTo>
                          <a:pt x="48" y="8"/>
                        </a:moveTo>
                        <a:cubicBezTo>
                          <a:pt x="64" y="0"/>
                          <a:pt x="88" y="0"/>
                          <a:pt x="96" y="8"/>
                        </a:cubicBezTo>
                        <a:cubicBezTo>
                          <a:pt x="104" y="16"/>
                          <a:pt x="104" y="48"/>
                          <a:pt x="96" y="56"/>
                        </a:cubicBezTo>
                        <a:cubicBezTo>
                          <a:pt x="88" y="64"/>
                          <a:pt x="64" y="56"/>
                          <a:pt x="48" y="56"/>
                        </a:cubicBezTo>
                        <a:cubicBezTo>
                          <a:pt x="32" y="56"/>
                          <a:pt x="0" y="64"/>
                          <a:pt x="0" y="56"/>
                        </a:cubicBezTo>
                        <a:cubicBezTo>
                          <a:pt x="0" y="48"/>
                          <a:pt x="32" y="16"/>
                          <a:pt x="48" y="8"/>
                        </a:cubicBezTo>
                        <a:close/>
                      </a:path>
                    </a:pathLst>
                  </a:custGeom>
                  <a:gradFill>
                    <a:gsLst>
                      <a:gs pos="0">
                        <a:srgbClr val="008000"/>
                      </a:gs>
                      <a:gs pos="100000">
                        <a:srgbClr val="FF9900"/>
                      </a:gs>
                    </a:gsLst>
                    <a:lin ang="189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7" name="Google Shape;117;p2"/>
                  <p:cNvSpPr/>
                  <p:nvPr/>
                </p:nvSpPr>
                <p:spPr>
                  <a:xfrm rot="-847838">
                    <a:off x="1430" y="2351"/>
                    <a:ext cx="619" cy="1282"/>
                  </a:xfrm>
                  <a:custGeom>
                    <a:rect b="b" l="l" r="r" t="t"/>
                    <a:pathLst>
                      <a:path extrusionOk="0" h="1282" w="619">
                        <a:moveTo>
                          <a:pt x="16" y="85"/>
                        </a:moveTo>
                        <a:cubicBezTo>
                          <a:pt x="8" y="101"/>
                          <a:pt x="18" y="113"/>
                          <a:pt x="16" y="133"/>
                        </a:cubicBezTo>
                        <a:cubicBezTo>
                          <a:pt x="14" y="153"/>
                          <a:pt x="7" y="182"/>
                          <a:pt x="4" y="205"/>
                        </a:cubicBezTo>
                        <a:cubicBezTo>
                          <a:pt x="1" y="228"/>
                          <a:pt x="0" y="249"/>
                          <a:pt x="0" y="269"/>
                        </a:cubicBezTo>
                        <a:cubicBezTo>
                          <a:pt x="0" y="289"/>
                          <a:pt x="2" y="310"/>
                          <a:pt x="4" y="325"/>
                        </a:cubicBezTo>
                        <a:cubicBezTo>
                          <a:pt x="6" y="340"/>
                          <a:pt x="0" y="340"/>
                          <a:pt x="12" y="361"/>
                        </a:cubicBezTo>
                        <a:cubicBezTo>
                          <a:pt x="24" y="382"/>
                          <a:pt x="58" y="430"/>
                          <a:pt x="76" y="453"/>
                        </a:cubicBezTo>
                        <a:cubicBezTo>
                          <a:pt x="94" y="476"/>
                          <a:pt x="109" y="486"/>
                          <a:pt x="120" y="501"/>
                        </a:cubicBezTo>
                        <a:cubicBezTo>
                          <a:pt x="131" y="516"/>
                          <a:pt x="140" y="527"/>
                          <a:pt x="144" y="545"/>
                        </a:cubicBezTo>
                        <a:cubicBezTo>
                          <a:pt x="148" y="563"/>
                          <a:pt x="146" y="577"/>
                          <a:pt x="144" y="609"/>
                        </a:cubicBezTo>
                        <a:cubicBezTo>
                          <a:pt x="142" y="641"/>
                          <a:pt x="135" y="704"/>
                          <a:pt x="132" y="737"/>
                        </a:cubicBezTo>
                        <a:cubicBezTo>
                          <a:pt x="129" y="770"/>
                          <a:pt x="127" y="786"/>
                          <a:pt x="124" y="805"/>
                        </a:cubicBezTo>
                        <a:cubicBezTo>
                          <a:pt x="121" y="824"/>
                          <a:pt x="114" y="837"/>
                          <a:pt x="112" y="853"/>
                        </a:cubicBezTo>
                        <a:cubicBezTo>
                          <a:pt x="110" y="869"/>
                          <a:pt x="115" y="876"/>
                          <a:pt x="112" y="901"/>
                        </a:cubicBezTo>
                        <a:cubicBezTo>
                          <a:pt x="109" y="926"/>
                          <a:pt x="99" y="970"/>
                          <a:pt x="96" y="1001"/>
                        </a:cubicBezTo>
                        <a:cubicBezTo>
                          <a:pt x="93" y="1032"/>
                          <a:pt x="93" y="1068"/>
                          <a:pt x="92" y="1089"/>
                        </a:cubicBezTo>
                        <a:cubicBezTo>
                          <a:pt x="91" y="1110"/>
                          <a:pt x="91" y="1112"/>
                          <a:pt x="92" y="1129"/>
                        </a:cubicBezTo>
                        <a:cubicBezTo>
                          <a:pt x="93" y="1146"/>
                          <a:pt x="97" y="1175"/>
                          <a:pt x="100" y="1193"/>
                        </a:cubicBezTo>
                        <a:cubicBezTo>
                          <a:pt x="103" y="1211"/>
                          <a:pt x="101" y="1223"/>
                          <a:pt x="112" y="1237"/>
                        </a:cubicBezTo>
                        <a:cubicBezTo>
                          <a:pt x="123" y="1251"/>
                          <a:pt x="152" y="1272"/>
                          <a:pt x="168" y="1277"/>
                        </a:cubicBezTo>
                        <a:cubicBezTo>
                          <a:pt x="184" y="1282"/>
                          <a:pt x="205" y="1276"/>
                          <a:pt x="208" y="1269"/>
                        </a:cubicBezTo>
                        <a:cubicBezTo>
                          <a:pt x="211" y="1262"/>
                          <a:pt x="192" y="1250"/>
                          <a:pt x="184" y="1237"/>
                        </a:cubicBezTo>
                        <a:cubicBezTo>
                          <a:pt x="176" y="1224"/>
                          <a:pt x="161" y="1204"/>
                          <a:pt x="160" y="1189"/>
                        </a:cubicBezTo>
                        <a:cubicBezTo>
                          <a:pt x="159" y="1174"/>
                          <a:pt x="171" y="1166"/>
                          <a:pt x="176" y="1149"/>
                        </a:cubicBezTo>
                        <a:cubicBezTo>
                          <a:pt x="181" y="1132"/>
                          <a:pt x="179" y="1107"/>
                          <a:pt x="188" y="1089"/>
                        </a:cubicBezTo>
                        <a:cubicBezTo>
                          <a:pt x="197" y="1071"/>
                          <a:pt x="221" y="1056"/>
                          <a:pt x="232" y="1041"/>
                        </a:cubicBezTo>
                        <a:cubicBezTo>
                          <a:pt x="243" y="1026"/>
                          <a:pt x="252" y="1012"/>
                          <a:pt x="256" y="997"/>
                        </a:cubicBezTo>
                        <a:cubicBezTo>
                          <a:pt x="260" y="982"/>
                          <a:pt x="253" y="960"/>
                          <a:pt x="256" y="949"/>
                        </a:cubicBezTo>
                        <a:cubicBezTo>
                          <a:pt x="259" y="938"/>
                          <a:pt x="264" y="934"/>
                          <a:pt x="276" y="929"/>
                        </a:cubicBezTo>
                        <a:cubicBezTo>
                          <a:pt x="288" y="924"/>
                          <a:pt x="317" y="932"/>
                          <a:pt x="328" y="921"/>
                        </a:cubicBezTo>
                        <a:cubicBezTo>
                          <a:pt x="339" y="910"/>
                          <a:pt x="336" y="879"/>
                          <a:pt x="344" y="861"/>
                        </a:cubicBezTo>
                        <a:cubicBezTo>
                          <a:pt x="352" y="843"/>
                          <a:pt x="367" y="830"/>
                          <a:pt x="376" y="813"/>
                        </a:cubicBezTo>
                        <a:cubicBezTo>
                          <a:pt x="385" y="796"/>
                          <a:pt x="393" y="772"/>
                          <a:pt x="400" y="757"/>
                        </a:cubicBezTo>
                        <a:cubicBezTo>
                          <a:pt x="407" y="742"/>
                          <a:pt x="417" y="734"/>
                          <a:pt x="420" y="721"/>
                        </a:cubicBezTo>
                        <a:cubicBezTo>
                          <a:pt x="423" y="708"/>
                          <a:pt x="411" y="687"/>
                          <a:pt x="416" y="677"/>
                        </a:cubicBezTo>
                        <a:cubicBezTo>
                          <a:pt x="421" y="667"/>
                          <a:pt x="431" y="666"/>
                          <a:pt x="448" y="661"/>
                        </a:cubicBezTo>
                        <a:cubicBezTo>
                          <a:pt x="465" y="656"/>
                          <a:pt x="500" y="657"/>
                          <a:pt x="516" y="649"/>
                        </a:cubicBezTo>
                        <a:cubicBezTo>
                          <a:pt x="532" y="641"/>
                          <a:pt x="535" y="628"/>
                          <a:pt x="544" y="613"/>
                        </a:cubicBezTo>
                        <a:cubicBezTo>
                          <a:pt x="553" y="598"/>
                          <a:pt x="560" y="573"/>
                          <a:pt x="568" y="557"/>
                        </a:cubicBezTo>
                        <a:cubicBezTo>
                          <a:pt x="576" y="541"/>
                          <a:pt x="588" y="532"/>
                          <a:pt x="592" y="517"/>
                        </a:cubicBezTo>
                        <a:cubicBezTo>
                          <a:pt x="596" y="502"/>
                          <a:pt x="589" y="484"/>
                          <a:pt x="592" y="469"/>
                        </a:cubicBezTo>
                        <a:cubicBezTo>
                          <a:pt x="595" y="454"/>
                          <a:pt x="604" y="448"/>
                          <a:pt x="608" y="429"/>
                        </a:cubicBezTo>
                        <a:cubicBezTo>
                          <a:pt x="612" y="410"/>
                          <a:pt x="615" y="374"/>
                          <a:pt x="616" y="357"/>
                        </a:cubicBezTo>
                        <a:cubicBezTo>
                          <a:pt x="617" y="340"/>
                          <a:pt x="619" y="334"/>
                          <a:pt x="616" y="325"/>
                        </a:cubicBezTo>
                        <a:cubicBezTo>
                          <a:pt x="613" y="316"/>
                          <a:pt x="612" y="309"/>
                          <a:pt x="600" y="301"/>
                        </a:cubicBezTo>
                        <a:cubicBezTo>
                          <a:pt x="588" y="293"/>
                          <a:pt x="559" y="290"/>
                          <a:pt x="544" y="277"/>
                        </a:cubicBezTo>
                        <a:cubicBezTo>
                          <a:pt x="529" y="264"/>
                          <a:pt x="526" y="234"/>
                          <a:pt x="512" y="225"/>
                        </a:cubicBezTo>
                        <a:cubicBezTo>
                          <a:pt x="498" y="216"/>
                          <a:pt x="473" y="230"/>
                          <a:pt x="460" y="221"/>
                        </a:cubicBezTo>
                        <a:cubicBezTo>
                          <a:pt x="447" y="212"/>
                          <a:pt x="446" y="190"/>
                          <a:pt x="436" y="173"/>
                        </a:cubicBezTo>
                        <a:cubicBezTo>
                          <a:pt x="426" y="156"/>
                          <a:pt x="414" y="136"/>
                          <a:pt x="400" y="121"/>
                        </a:cubicBezTo>
                        <a:cubicBezTo>
                          <a:pt x="386" y="106"/>
                          <a:pt x="366" y="95"/>
                          <a:pt x="352" y="85"/>
                        </a:cubicBezTo>
                        <a:cubicBezTo>
                          <a:pt x="338" y="75"/>
                          <a:pt x="332" y="69"/>
                          <a:pt x="316" y="61"/>
                        </a:cubicBezTo>
                        <a:cubicBezTo>
                          <a:pt x="300" y="53"/>
                          <a:pt x="273" y="42"/>
                          <a:pt x="256" y="37"/>
                        </a:cubicBezTo>
                        <a:cubicBezTo>
                          <a:pt x="239" y="32"/>
                          <a:pt x="231" y="38"/>
                          <a:pt x="216" y="33"/>
                        </a:cubicBezTo>
                        <a:cubicBezTo>
                          <a:pt x="201" y="28"/>
                          <a:pt x="181" y="14"/>
                          <a:pt x="164" y="9"/>
                        </a:cubicBezTo>
                        <a:cubicBezTo>
                          <a:pt x="147" y="4"/>
                          <a:pt x="129" y="0"/>
                          <a:pt x="116" y="1"/>
                        </a:cubicBezTo>
                        <a:cubicBezTo>
                          <a:pt x="103" y="2"/>
                          <a:pt x="95" y="12"/>
                          <a:pt x="84" y="17"/>
                        </a:cubicBezTo>
                        <a:cubicBezTo>
                          <a:pt x="73" y="22"/>
                          <a:pt x="59" y="22"/>
                          <a:pt x="48" y="33"/>
                        </a:cubicBezTo>
                        <a:cubicBezTo>
                          <a:pt x="37" y="44"/>
                          <a:pt x="23" y="74"/>
                          <a:pt x="16" y="85"/>
                        </a:cubicBezTo>
                        <a:close/>
                      </a:path>
                    </a:pathLst>
                  </a:custGeom>
                  <a:gradFill>
                    <a:gsLst>
                      <a:gs pos="0">
                        <a:srgbClr val="008000"/>
                      </a:gs>
                      <a:gs pos="100000">
                        <a:srgbClr val="FF9900"/>
                      </a:gs>
                    </a:gsLst>
                    <a:lin ang="189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118" name="Google Shape;118;p2"/>
                  <p:cNvGrpSpPr/>
                  <p:nvPr/>
                </p:nvGrpSpPr>
                <p:grpSpPr>
                  <a:xfrm rot="843936">
                    <a:off x="558" y="984"/>
                    <a:ext cx="1278" cy="1392"/>
                    <a:chOff x="206" y="1033"/>
                    <a:chExt cx="1552" cy="1511"/>
                  </a:xfrm>
                </p:grpSpPr>
                <p:sp>
                  <p:nvSpPr>
                    <p:cNvPr id="119" name="Google Shape;119;p2"/>
                    <p:cNvSpPr/>
                    <p:nvPr/>
                  </p:nvSpPr>
                  <p:spPr>
                    <a:xfrm>
                      <a:off x="978" y="1033"/>
                      <a:ext cx="223" cy="146"/>
                    </a:xfrm>
                    <a:custGeom>
                      <a:rect b="b" l="l" r="r" t="t"/>
                      <a:pathLst>
                        <a:path extrusionOk="0" h="146" w="223">
                          <a:moveTo>
                            <a:pt x="0" y="31"/>
                          </a:moveTo>
                          <a:cubicBezTo>
                            <a:pt x="13" y="20"/>
                            <a:pt x="54" y="0"/>
                            <a:pt x="88" y="7"/>
                          </a:cubicBezTo>
                          <a:cubicBezTo>
                            <a:pt x="122" y="14"/>
                            <a:pt x="185" y="52"/>
                            <a:pt x="204" y="71"/>
                          </a:cubicBezTo>
                          <a:cubicBezTo>
                            <a:pt x="223" y="90"/>
                            <a:pt x="212" y="111"/>
                            <a:pt x="204" y="119"/>
                          </a:cubicBezTo>
                          <a:cubicBezTo>
                            <a:pt x="196" y="127"/>
                            <a:pt x="172" y="119"/>
                            <a:pt x="156" y="119"/>
                          </a:cubicBezTo>
                          <a:cubicBezTo>
                            <a:pt x="140" y="119"/>
                            <a:pt x="122" y="116"/>
                            <a:pt x="108" y="119"/>
                          </a:cubicBezTo>
                          <a:cubicBezTo>
                            <a:pt x="94" y="122"/>
                            <a:pt x="86" y="135"/>
                            <a:pt x="72" y="139"/>
                          </a:cubicBezTo>
                          <a:cubicBezTo>
                            <a:pt x="58" y="143"/>
                            <a:pt x="34" y="146"/>
                            <a:pt x="24" y="143"/>
                          </a:cubicBezTo>
                          <a:cubicBezTo>
                            <a:pt x="14" y="140"/>
                            <a:pt x="13" y="131"/>
                            <a:pt x="12" y="119"/>
                          </a:cubicBezTo>
                          <a:cubicBezTo>
                            <a:pt x="11" y="107"/>
                            <a:pt x="22" y="86"/>
                            <a:pt x="20" y="71"/>
                          </a:cubicBezTo>
                          <a:cubicBezTo>
                            <a:pt x="18" y="56"/>
                            <a:pt x="4" y="39"/>
                            <a:pt x="0" y="31"/>
                          </a:cubicBezTo>
                          <a:close/>
                        </a:path>
                      </a:pathLst>
                    </a:custGeom>
                    <a:gradFill>
                      <a:gsLst>
                        <a:gs pos="0">
                          <a:srgbClr val="008000"/>
                        </a:gs>
                        <a:gs pos="100000">
                          <a:srgbClr val="FF9900"/>
                        </a:gs>
                      </a:gsLst>
                      <a:lin ang="189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0" name="Google Shape;120;p2"/>
                    <p:cNvSpPr/>
                    <p:nvPr/>
                  </p:nvSpPr>
                  <p:spPr>
                    <a:xfrm>
                      <a:off x="1317" y="1047"/>
                      <a:ext cx="408" cy="352"/>
                    </a:xfrm>
                    <a:custGeom>
                      <a:rect b="b" l="l" r="r" t="t"/>
                      <a:pathLst>
                        <a:path extrusionOk="0" h="352" w="408">
                          <a:moveTo>
                            <a:pt x="61" y="1"/>
                          </a:moveTo>
                          <a:cubicBezTo>
                            <a:pt x="77" y="1"/>
                            <a:pt x="90" y="6"/>
                            <a:pt x="105" y="9"/>
                          </a:cubicBezTo>
                          <a:cubicBezTo>
                            <a:pt x="120" y="12"/>
                            <a:pt x="133" y="9"/>
                            <a:pt x="149" y="17"/>
                          </a:cubicBezTo>
                          <a:cubicBezTo>
                            <a:pt x="165" y="25"/>
                            <a:pt x="184" y="48"/>
                            <a:pt x="201" y="57"/>
                          </a:cubicBezTo>
                          <a:cubicBezTo>
                            <a:pt x="218" y="66"/>
                            <a:pt x="231" y="64"/>
                            <a:pt x="249" y="73"/>
                          </a:cubicBezTo>
                          <a:cubicBezTo>
                            <a:pt x="267" y="82"/>
                            <a:pt x="293" y="88"/>
                            <a:pt x="309" y="109"/>
                          </a:cubicBezTo>
                          <a:cubicBezTo>
                            <a:pt x="325" y="130"/>
                            <a:pt x="334" y="179"/>
                            <a:pt x="345" y="201"/>
                          </a:cubicBezTo>
                          <a:cubicBezTo>
                            <a:pt x="356" y="223"/>
                            <a:pt x="365" y="225"/>
                            <a:pt x="373" y="241"/>
                          </a:cubicBezTo>
                          <a:cubicBezTo>
                            <a:pt x="381" y="257"/>
                            <a:pt x="390" y="280"/>
                            <a:pt x="393" y="297"/>
                          </a:cubicBezTo>
                          <a:cubicBezTo>
                            <a:pt x="396" y="314"/>
                            <a:pt x="408" y="338"/>
                            <a:pt x="393" y="345"/>
                          </a:cubicBezTo>
                          <a:cubicBezTo>
                            <a:pt x="378" y="352"/>
                            <a:pt x="328" y="348"/>
                            <a:pt x="305" y="337"/>
                          </a:cubicBezTo>
                          <a:cubicBezTo>
                            <a:pt x="282" y="326"/>
                            <a:pt x="272" y="291"/>
                            <a:pt x="253" y="281"/>
                          </a:cubicBezTo>
                          <a:cubicBezTo>
                            <a:pt x="234" y="271"/>
                            <a:pt x="208" y="287"/>
                            <a:pt x="193" y="277"/>
                          </a:cubicBezTo>
                          <a:cubicBezTo>
                            <a:pt x="178" y="267"/>
                            <a:pt x="164" y="234"/>
                            <a:pt x="165" y="221"/>
                          </a:cubicBezTo>
                          <a:cubicBezTo>
                            <a:pt x="166" y="208"/>
                            <a:pt x="187" y="204"/>
                            <a:pt x="201" y="201"/>
                          </a:cubicBezTo>
                          <a:cubicBezTo>
                            <a:pt x="215" y="198"/>
                            <a:pt x="249" y="209"/>
                            <a:pt x="249" y="201"/>
                          </a:cubicBezTo>
                          <a:cubicBezTo>
                            <a:pt x="249" y="193"/>
                            <a:pt x="217" y="161"/>
                            <a:pt x="201" y="153"/>
                          </a:cubicBezTo>
                          <a:cubicBezTo>
                            <a:pt x="185" y="145"/>
                            <a:pt x="169" y="161"/>
                            <a:pt x="153" y="153"/>
                          </a:cubicBezTo>
                          <a:cubicBezTo>
                            <a:pt x="137" y="145"/>
                            <a:pt x="122" y="117"/>
                            <a:pt x="105" y="105"/>
                          </a:cubicBezTo>
                          <a:cubicBezTo>
                            <a:pt x="88" y="93"/>
                            <a:pt x="65" y="89"/>
                            <a:pt x="49" y="81"/>
                          </a:cubicBezTo>
                          <a:cubicBezTo>
                            <a:pt x="33" y="73"/>
                            <a:pt x="16" y="69"/>
                            <a:pt x="9" y="57"/>
                          </a:cubicBezTo>
                          <a:cubicBezTo>
                            <a:pt x="2" y="45"/>
                            <a:pt x="0" y="18"/>
                            <a:pt x="9" y="9"/>
                          </a:cubicBezTo>
                          <a:cubicBezTo>
                            <a:pt x="18" y="0"/>
                            <a:pt x="45" y="1"/>
                            <a:pt x="61" y="1"/>
                          </a:cubicBezTo>
                          <a:close/>
                        </a:path>
                      </a:pathLst>
                    </a:custGeom>
                    <a:gradFill>
                      <a:gsLst>
                        <a:gs pos="0">
                          <a:srgbClr val="008000"/>
                        </a:gs>
                        <a:gs pos="100000">
                          <a:srgbClr val="FF9900"/>
                        </a:gs>
                      </a:gsLst>
                      <a:lin ang="189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1" name="Google Shape;121;p2"/>
                    <p:cNvSpPr/>
                    <p:nvPr/>
                  </p:nvSpPr>
                  <p:spPr>
                    <a:xfrm>
                      <a:off x="206" y="1104"/>
                      <a:ext cx="1552" cy="1440"/>
                    </a:xfrm>
                    <a:custGeom>
                      <a:rect b="b" l="l" r="r" t="t"/>
                      <a:pathLst>
                        <a:path extrusionOk="0" h="1440" w="1552">
                          <a:moveTo>
                            <a:pt x="160" y="48"/>
                          </a:moveTo>
                          <a:lnTo>
                            <a:pt x="64" y="96"/>
                          </a:lnTo>
                          <a:lnTo>
                            <a:pt x="0" y="192"/>
                          </a:lnTo>
                          <a:lnTo>
                            <a:pt x="16" y="240"/>
                          </a:lnTo>
                          <a:lnTo>
                            <a:pt x="64" y="288"/>
                          </a:lnTo>
                          <a:lnTo>
                            <a:pt x="64" y="432"/>
                          </a:lnTo>
                          <a:lnTo>
                            <a:pt x="160" y="480"/>
                          </a:lnTo>
                          <a:lnTo>
                            <a:pt x="208" y="384"/>
                          </a:lnTo>
                          <a:lnTo>
                            <a:pt x="352" y="384"/>
                          </a:lnTo>
                          <a:lnTo>
                            <a:pt x="544" y="480"/>
                          </a:lnTo>
                          <a:lnTo>
                            <a:pt x="640" y="672"/>
                          </a:lnTo>
                          <a:lnTo>
                            <a:pt x="600" y="748"/>
                          </a:lnTo>
                          <a:lnTo>
                            <a:pt x="612" y="804"/>
                          </a:lnTo>
                          <a:lnTo>
                            <a:pt x="624" y="856"/>
                          </a:lnTo>
                          <a:lnTo>
                            <a:pt x="640" y="912"/>
                          </a:lnTo>
                          <a:lnTo>
                            <a:pt x="688" y="960"/>
                          </a:lnTo>
                          <a:lnTo>
                            <a:pt x="688" y="1008"/>
                          </a:lnTo>
                          <a:lnTo>
                            <a:pt x="736" y="1104"/>
                          </a:lnTo>
                          <a:lnTo>
                            <a:pt x="784" y="1152"/>
                          </a:lnTo>
                          <a:lnTo>
                            <a:pt x="832" y="1152"/>
                          </a:lnTo>
                          <a:lnTo>
                            <a:pt x="880" y="1160"/>
                          </a:lnTo>
                          <a:lnTo>
                            <a:pt x="928" y="1248"/>
                          </a:lnTo>
                          <a:lnTo>
                            <a:pt x="976" y="1296"/>
                          </a:lnTo>
                          <a:lnTo>
                            <a:pt x="1024" y="1296"/>
                          </a:lnTo>
                          <a:lnTo>
                            <a:pt x="1072" y="1344"/>
                          </a:lnTo>
                          <a:lnTo>
                            <a:pt x="1120" y="1392"/>
                          </a:lnTo>
                          <a:lnTo>
                            <a:pt x="1168" y="1440"/>
                          </a:lnTo>
                          <a:lnTo>
                            <a:pt x="1216" y="1440"/>
                          </a:lnTo>
                          <a:lnTo>
                            <a:pt x="1232" y="1412"/>
                          </a:lnTo>
                          <a:lnTo>
                            <a:pt x="1168" y="1392"/>
                          </a:lnTo>
                          <a:lnTo>
                            <a:pt x="1184" y="1348"/>
                          </a:lnTo>
                          <a:lnTo>
                            <a:pt x="1168" y="1296"/>
                          </a:lnTo>
                          <a:lnTo>
                            <a:pt x="1120" y="1248"/>
                          </a:lnTo>
                          <a:lnTo>
                            <a:pt x="1116" y="1188"/>
                          </a:lnTo>
                          <a:lnTo>
                            <a:pt x="1072" y="1200"/>
                          </a:lnTo>
                          <a:lnTo>
                            <a:pt x="1056" y="1236"/>
                          </a:lnTo>
                          <a:lnTo>
                            <a:pt x="996" y="1204"/>
                          </a:lnTo>
                          <a:lnTo>
                            <a:pt x="1008" y="1076"/>
                          </a:lnTo>
                          <a:lnTo>
                            <a:pt x="1080" y="1044"/>
                          </a:lnTo>
                          <a:lnTo>
                            <a:pt x="1168" y="1056"/>
                          </a:lnTo>
                          <a:lnTo>
                            <a:pt x="1228" y="1140"/>
                          </a:lnTo>
                          <a:lnTo>
                            <a:pt x="1244" y="1132"/>
                          </a:lnTo>
                          <a:lnTo>
                            <a:pt x="1228" y="1012"/>
                          </a:lnTo>
                          <a:lnTo>
                            <a:pt x="1264" y="960"/>
                          </a:lnTo>
                          <a:lnTo>
                            <a:pt x="1292" y="904"/>
                          </a:lnTo>
                          <a:lnTo>
                            <a:pt x="1312" y="816"/>
                          </a:lnTo>
                          <a:lnTo>
                            <a:pt x="1360" y="816"/>
                          </a:lnTo>
                          <a:lnTo>
                            <a:pt x="1408" y="720"/>
                          </a:lnTo>
                          <a:lnTo>
                            <a:pt x="1464" y="688"/>
                          </a:lnTo>
                          <a:lnTo>
                            <a:pt x="1504" y="576"/>
                          </a:lnTo>
                          <a:lnTo>
                            <a:pt x="1552" y="576"/>
                          </a:lnTo>
                          <a:lnTo>
                            <a:pt x="1552" y="528"/>
                          </a:lnTo>
                          <a:lnTo>
                            <a:pt x="1504" y="480"/>
                          </a:lnTo>
                          <a:lnTo>
                            <a:pt x="1456" y="384"/>
                          </a:lnTo>
                          <a:lnTo>
                            <a:pt x="1464" y="356"/>
                          </a:lnTo>
                          <a:lnTo>
                            <a:pt x="1428" y="356"/>
                          </a:lnTo>
                          <a:lnTo>
                            <a:pt x="1408" y="384"/>
                          </a:lnTo>
                          <a:lnTo>
                            <a:pt x="1360" y="384"/>
                          </a:lnTo>
                          <a:lnTo>
                            <a:pt x="1264" y="288"/>
                          </a:lnTo>
                          <a:lnTo>
                            <a:pt x="1216" y="336"/>
                          </a:lnTo>
                          <a:lnTo>
                            <a:pt x="1216" y="384"/>
                          </a:lnTo>
                          <a:lnTo>
                            <a:pt x="1264" y="432"/>
                          </a:lnTo>
                          <a:lnTo>
                            <a:pt x="1216" y="480"/>
                          </a:lnTo>
                          <a:lnTo>
                            <a:pt x="1216" y="528"/>
                          </a:lnTo>
                          <a:lnTo>
                            <a:pt x="1184" y="504"/>
                          </a:lnTo>
                          <a:lnTo>
                            <a:pt x="1128" y="468"/>
                          </a:lnTo>
                          <a:lnTo>
                            <a:pt x="1084" y="460"/>
                          </a:lnTo>
                          <a:lnTo>
                            <a:pt x="1024" y="432"/>
                          </a:lnTo>
                          <a:lnTo>
                            <a:pt x="1040" y="292"/>
                          </a:lnTo>
                          <a:lnTo>
                            <a:pt x="1120" y="192"/>
                          </a:lnTo>
                          <a:lnTo>
                            <a:pt x="1216" y="192"/>
                          </a:lnTo>
                          <a:lnTo>
                            <a:pt x="1196" y="120"/>
                          </a:lnTo>
                          <a:lnTo>
                            <a:pt x="1120" y="96"/>
                          </a:lnTo>
                          <a:lnTo>
                            <a:pt x="1084" y="88"/>
                          </a:lnTo>
                          <a:lnTo>
                            <a:pt x="1064" y="16"/>
                          </a:lnTo>
                          <a:lnTo>
                            <a:pt x="1024" y="0"/>
                          </a:lnTo>
                          <a:lnTo>
                            <a:pt x="992" y="64"/>
                          </a:lnTo>
                          <a:lnTo>
                            <a:pt x="1024" y="96"/>
                          </a:lnTo>
                          <a:lnTo>
                            <a:pt x="928" y="144"/>
                          </a:lnTo>
                          <a:lnTo>
                            <a:pt x="736" y="144"/>
                          </a:lnTo>
                          <a:lnTo>
                            <a:pt x="640" y="96"/>
                          </a:lnTo>
                          <a:lnTo>
                            <a:pt x="400" y="96"/>
                          </a:lnTo>
                          <a:lnTo>
                            <a:pt x="304" y="96"/>
                          </a:lnTo>
                          <a:lnTo>
                            <a:pt x="256" y="48"/>
                          </a:lnTo>
                          <a:lnTo>
                            <a:pt x="208" y="48"/>
                          </a:lnTo>
                          <a:lnTo>
                            <a:pt x="160" y="48"/>
                          </a:lnTo>
                          <a:close/>
                        </a:path>
                      </a:pathLst>
                    </a:custGeom>
                    <a:gradFill>
                      <a:gsLst>
                        <a:gs pos="0">
                          <a:srgbClr val="008000"/>
                        </a:gs>
                        <a:gs pos="100000">
                          <a:srgbClr val="FF9900"/>
                        </a:gs>
                      </a:gsLst>
                      <a:lin ang="189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22" name="Google Shape;122;p2"/>
                  <p:cNvSpPr/>
                  <p:nvPr/>
                </p:nvSpPr>
                <p:spPr>
                  <a:xfrm>
                    <a:off x="2358" y="840"/>
                    <a:ext cx="2744" cy="1780"/>
                  </a:xfrm>
                  <a:custGeom>
                    <a:rect b="b" l="l" r="r" t="t"/>
                    <a:pathLst>
                      <a:path extrusionOk="0" h="1780" w="2744">
                        <a:moveTo>
                          <a:pt x="29" y="898"/>
                        </a:moveTo>
                        <a:cubicBezTo>
                          <a:pt x="35" y="894"/>
                          <a:pt x="52" y="901"/>
                          <a:pt x="61" y="904"/>
                        </a:cubicBezTo>
                        <a:cubicBezTo>
                          <a:pt x="70" y="907"/>
                          <a:pt x="74" y="915"/>
                          <a:pt x="83" y="916"/>
                        </a:cubicBezTo>
                        <a:cubicBezTo>
                          <a:pt x="92" y="917"/>
                          <a:pt x="104" y="917"/>
                          <a:pt x="115" y="908"/>
                        </a:cubicBezTo>
                        <a:cubicBezTo>
                          <a:pt x="126" y="899"/>
                          <a:pt x="145" y="879"/>
                          <a:pt x="151" y="864"/>
                        </a:cubicBezTo>
                        <a:cubicBezTo>
                          <a:pt x="157" y="849"/>
                          <a:pt x="143" y="832"/>
                          <a:pt x="151" y="816"/>
                        </a:cubicBezTo>
                        <a:cubicBezTo>
                          <a:pt x="159" y="800"/>
                          <a:pt x="183" y="784"/>
                          <a:pt x="198" y="768"/>
                        </a:cubicBezTo>
                        <a:cubicBezTo>
                          <a:pt x="214" y="752"/>
                          <a:pt x="235" y="736"/>
                          <a:pt x="246" y="720"/>
                        </a:cubicBezTo>
                        <a:cubicBezTo>
                          <a:pt x="257" y="704"/>
                          <a:pt x="248" y="680"/>
                          <a:pt x="264" y="672"/>
                        </a:cubicBezTo>
                        <a:cubicBezTo>
                          <a:pt x="280" y="664"/>
                          <a:pt x="313" y="672"/>
                          <a:pt x="342" y="672"/>
                        </a:cubicBezTo>
                        <a:cubicBezTo>
                          <a:pt x="371" y="672"/>
                          <a:pt x="420" y="679"/>
                          <a:pt x="438" y="672"/>
                        </a:cubicBezTo>
                        <a:cubicBezTo>
                          <a:pt x="456" y="665"/>
                          <a:pt x="442" y="646"/>
                          <a:pt x="450" y="630"/>
                        </a:cubicBezTo>
                        <a:cubicBezTo>
                          <a:pt x="458" y="614"/>
                          <a:pt x="472" y="585"/>
                          <a:pt x="486" y="576"/>
                        </a:cubicBezTo>
                        <a:cubicBezTo>
                          <a:pt x="500" y="567"/>
                          <a:pt x="523" y="581"/>
                          <a:pt x="534" y="576"/>
                        </a:cubicBezTo>
                        <a:cubicBezTo>
                          <a:pt x="545" y="571"/>
                          <a:pt x="544" y="554"/>
                          <a:pt x="552" y="546"/>
                        </a:cubicBezTo>
                        <a:cubicBezTo>
                          <a:pt x="560" y="538"/>
                          <a:pt x="577" y="539"/>
                          <a:pt x="582" y="528"/>
                        </a:cubicBezTo>
                        <a:cubicBezTo>
                          <a:pt x="587" y="517"/>
                          <a:pt x="586" y="493"/>
                          <a:pt x="582" y="480"/>
                        </a:cubicBezTo>
                        <a:cubicBezTo>
                          <a:pt x="578" y="467"/>
                          <a:pt x="566" y="450"/>
                          <a:pt x="558" y="450"/>
                        </a:cubicBezTo>
                        <a:cubicBezTo>
                          <a:pt x="550" y="450"/>
                          <a:pt x="546" y="475"/>
                          <a:pt x="534" y="480"/>
                        </a:cubicBezTo>
                        <a:cubicBezTo>
                          <a:pt x="522" y="485"/>
                          <a:pt x="502" y="472"/>
                          <a:pt x="486" y="480"/>
                        </a:cubicBezTo>
                        <a:cubicBezTo>
                          <a:pt x="470" y="488"/>
                          <a:pt x="446" y="528"/>
                          <a:pt x="438" y="528"/>
                        </a:cubicBezTo>
                        <a:cubicBezTo>
                          <a:pt x="430" y="528"/>
                          <a:pt x="438" y="496"/>
                          <a:pt x="438" y="480"/>
                        </a:cubicBezTo>
                        <a:cubicBezTo>
                          <a:pt x="438" y="464"/>
                          <a:pt x="434" y="445"/>
                          <a:pt x="438" y="432"/>
                        </a:cubicBezTo>
                        <a:cubicBezTo>
                          <a:pt x="442" y="419"/>
                          <a:pt x="454" y="410"/>
                          <a:pt x="462" y="402"/>
                        </a:cubicBezTo>
                        <a:cubicBezTo>
                          <a:pt x="470" y="394"/>
                          <a:pt x="484" y="392"/>
                          <a:pt x="486" y="384"/>
                        </a:cubicBezTo>
                        <a:cubicBezTo>
                          <a:pt x="488" y="376"/>
                          <a:pt x="480" y="359"/>
                          <a:pt x="474" y="354"/>
                        </a:cubicBezTo>
                        <a:cubicBezTo>
                          <a:pt x="468" y="349"/>
                          <a:pt x="459" y="350"/>
                          <a:pt x="450" y="354"/>
                        </a:cubicBezTo>
                        <a:cubicBezTo>
                          <a:pt x="441" y="358"/>
                          <a:pt x="430" y="365"/>
                          <a:pt x="420" y="378"/>
                        </a:cubicBezTo>
                        <a:cubicBezTo>
                          <a:pt x="410" y="391"/>
                          <a:pt x="395" y="415"/>
                          <a:pt x="390" y="432"/>
                        </a:cubicBezTo>
                        <a:cubicBezTo>
                          <a:pt x="385" y="449"/>
                          <a:pt x="390" y="464"/>
                          <a:pt x="390" y="480"/>
                        </a:cubicBezTo>
                        <a:cubicBezTo>
                          <a:pt x="390" y="496"/>
                          <a:pt x="392" y="513"/>
                          <a:pt x="390" y="528"/>
                        </a:cubicBezTo>
                        <a:cubicBezTo>
                          <a:pt x="388" y="543"/>
                          <a:pt x="386" y="554"/>
                          <a:pt x="378" y="570"/>
                        </a:cubicBezTo>
                        <a:cubicBezTo>
                          <a:pt x="370" y="586"/>
                          <a:pt x="356" y="615"/>
                          <a:pt x="342" y="624"/>
                        </a:cubicBezTo>
                        <a:cubicBezTo>
                          <a:pt x="328" y="633"/>
                          <a:pt x="310" y="624"/>
                          <a:pt x="294" y="624"/>
                        </a:cubicBezTo>
                        <a:cubicBezTo>
                          <a:pt x="278" y="624"/>
                          <a:pt x="254" y="632"/>
                          <a:pt x="246" y="624"/>
                        </a:cubicBezTo>
                        <a:cubicBezTo>
                          <a:pt x="238" y="616"/>
                          <a:pt x="246" y="592"/>
                          <a:pt x="246" y="576"/>
                        </a:cubicBezTo>
                        <a:cubicBezTo>
                          <a:pt x="246" y="560"/>
                          <a:pt x="254" y="544"/>
                          <a:pt x="246" y="528"/>
                        </a:cubicBezTo>
                        <a:cubicBezTo>
                          <a:pt x="238" y="512"/>
                          <a:pt x="198" y="497"/>
                          <a:pt x="198" y="480"/>
                        </a:cubicBezTo>
                        <a:cubicBezTo>
                          <a:pt x="198" y="463"/>
                          <a:pt x="233" y="441"/>
                          <a:pt x="246" y="426"/>
                        </a:cubicBezTo>
                        <a:cubicBezTo>
                          <a:pt x="259" y="411"/>
                          <a:pt x="267" y="402"/>
                          <a:pt x="276" y="390"/>
                        </a:cubicBezTo>
                        <a:cubicBezTo>
                          <a:pt x="285" y="378"/>
                          <a:pt x="288" y="369"/>
                          <a:pt x="300" y="354"/>
                        </a:cubicBezTo>
                        <a:cubicBezTo>
                          <a:pt x="312" y="339"/>
                          <a:pt x="333" y="315"/>
                          <a:pt x="348" y="300"/>
                        </a:cubicBezTo>
                        <a:cubicBezTo>
                          <a:pt x="363" y="285"/>
                          <a:pt x="373" y="277"/>
                          <a:pt x="390" y="264"/>
                        </a:cubicBezTo>
                        <a:cubicBezTo>
                          <a:pt x="407" y="251"/>
                          <a:pt x="434" y="234"/>
                          <a:pt x="450" y="222"/>
                        </a:cubicBezTo>
                        <a:cubicBezTo>
                          <a:pt x="466" y="210"/>
                          <a:pt x="472" y="197"/>
                          <a:pt x="486" y="192"/>
                        </a:cubicBezTo>
                        <a:cubicBezTo>
                          <a:pt x="500" y="187"/>
                          <a:pt x="526" y="184"/>
                          <a:pt x="534" y="192"/>
                        </a:cubicBezTo>
                        <a:cubicBezTo>
                          <a:pt x="542" y="200"/>
                          <a:pt x="530" y="225"/>
                          <a:pt x="534" y="240"/>
                        </a:cubicBezTo>
                        <a:cubicBezTo>
                          <a:pt x="538" y="255"/>
                          <a:pt x="551" y="272"/>
                          <a:pt x="558" y="282"/>
                        </a:cubicBezTo>
                        <a:cubicBezTo>
                          <a:pt x="565" y="292"/>
                          <a:pt x="572" y="291"/>
                          <a:pt x="576" y="300"/>
                        </a:cubicBezTo>
                        <a:cubicBezTo>
                          <a:pt x="580" y="309"/>
                          <a:pt x="573" y="330"/>
                          <a:pt x="582" y="336"/>
                        </a:cubicBezTo>
                        <a:cubicBezTo>
                          <a:pt x="590" y="342"/>
                          <a:pt x="613" y="336"/>
                          <a:pt x="629" y="336"/>
                        </a:cubicBezTo>
                        <a:cubicBezTo>
                          <a:pt x="645" y="336"/>
                          <a:pt x="669" y="328"/>
                          <a:pt x="677" y="336"/>
                        </a:cubicBezTo>
                        <a:cubicBezTo>
                          <a:pt x="685" y="344"/>
                          <a:pt x="677" y="368"/>
                          <a:pt x="677" y="384"/>
                        </a:cubicBezTo>
                        <a:cubicBezTo>
                          <a:pt x="677" y="400"/>
                          <a:pt x="669" y="432"/>
                          <a:pt x="677" y="432"/>
                        </a:cubicBezTo>
                        <a:cubicBezTo>
                          <a:pt x="685" y="432"/>
                          <a:pt x="709" y="392"/>
                          <a:pt x="725" y="384"/>
                        </a:cubicBezTo>
                        <a:cubicBezTo>
                          <a:pt x="741" y="376"/>
                          <a:pt x="757" y="384"/>
                          <a:pt x="773" y="384"/>
                        </a:cubicBezTo>
                        <a:cubicBezTo>
                          <a:pt x="789" y="384"/>
                          <a:pt x="813" y="392"/>
                          <a:pt x="821" y="384"/>
                        </a:cubicBezTo>
                        <a:cubicBezTo>
                          <a:pt x="829" y="376"/>
                          <a:pt x="813" y="344"/>
                          <a:pt x="821" y="336"/>
                        </a:cubicBezTo>
                        <a:cubicBezTo>
                          <a:pt x="829" y="328"/>
                          <a:pt x="853" y="336"/>
                          <a:pt x="869" y="336"/>
                        </a:cubicBezTo>
                        <a:cubicBezTo>
                          <a:pt x="885" y="336"/>
                          <a:pt x="893" y="336"/>
                          <a:pt x="917" y="336"/>
                        </a:cubicBezTo>
                        <a:cubicBezTo>
                          <a:pt x="941" y="336"/>
                          <a:pt x="988" y="346"/>
                          <a:pt x="1012" y="336"/>
                        </a:cubicBezTo>
                        <a:cubicBezTo>
                          <a:pt x="1036" y="326"/>
                          <a:pt x="1044" y="292"/>
                          <a:pt x="1060" y="276"/>
                        </a:cubicBezTo>
                        <a:cubicBezTo>
                          <a:pt x="1076" y="260"/>
                          <a:pt x="1092" y="246"/>
                          <a:pt x="1108" y="240"/>
                        </a:cubicBezTo>
                        <a:cubicBezTo>
                          <a:pt x="1124" y="234"/>
                          <a:pt x="1140" y="240"/>
                          <a:pt x="1156" y="240"/>
                        </a:cubicBezTo>
                        <a:cubicBezTo>
                          <a:pt x="1172" y="240"/>
                          <a:pt x="1188" y="243"/>
                          <a:pt x="1204" y="240"/>
                        </a:cubicBezTo>
                        <a:cubicBezTo>
                          <a:pt x="1220" y="237"/>
                          <a:pt x="1236" y="230"/>
                          <a:pt x="1252" y="222"/>
                        </a:cubicBezTo>
                        <a:cubicBezTo>
                          <a:pt x="1268" y="214"/>
                          <a:pt x="1284" y="205"/>
                          <a:pt x="1300" y="192"/>
                        </a:cubicBezTo>
                        <a:cubicBezTo>
                          <a:pt x="1316" y="179"/>
                          <a:pt x="1334" y="157"/>
                          <a:pt x="1348" y="144"/>
                        </a:cubicBezTo>
                        <a:cubicBezTo>
                          <a:pt x="1362" y="131"/>
                          <a:pt x="1372" y="125"/>
                          <a:pt x="1383" y="114"/>
                        </a:cubicBezTo>
                        <a:cubicBezTo>
                          <a:pt x="1395" y="103"/>
                          <a:pt x="1409" y="89"/>
                          <a:pt x="1419" y="78"/>
                        </a:cubicBezTo>
                        <a:cubicBezTo>
                          <a:pt x="1429" y="67"/>
                          <a:pt x="1431" y="53"/>
                          <a:pt x="1443" y="48"/>
                        </a:cubicBezTo>
                        <a:cubicBezTo>
                          <a:pt x="1455" y="43"/>
                          <a:pt x="1475" y="48"/>
                          <a:pt x="1491" y="48"/>
                        </a:cubicBezTo>
                        <a:cubicBezTo>
                          <a:pt x="1507" y="48"/>
                          <a:pt x="1523" y="56"/>
                          <a:pt x="1539" y="48"/>
                        </a:cubicBezTo>
                        <a:cubicBezTo>
                          <a:pt x="1555" y="40"/>
                          <a:pt x="1571" y="0"/>
                          <a:pt x="1587" y="0"/>
                        </a:cubicBezTo>
                        <a:cubicBezTo>
                          <a:pt x="1603" y="0"/>
                          <a:pt x="1619" y="32"/>
                          <a:pt x="1635" y="48"/>
                        </a:cubicBezTo>
                        <a:cubicBezTo>
                          <a:pt x="1651" y="64"/>
                          <a:pt x="1683" y="80"/>
                          <a:pt x="1683" y="96"/>
                        </a:cubicBezTo>
                        <a:cubicBezTo>
                          <a:pt x="1683" y="112"/>
                          <a:pt x="1643" y="128"/>
                          <a:pt x="1635" y="144"/>
                        </a:cubicBezTo>
                        <a:cubicBezTo>
                          <a:pt x="1627" y="160"/>
                          <a:pt x="1627" y="184"/>
                          <a:pt x="1635" y="192"/>
                        </a:cubicBezTo>
                        <a:cubicBezTo>
                          <a:pt x="1643" y="200"/>
                          <a:pt x="1667" y="192"/>
                          <a:pt x="1683" y="192"/>
                        </a:cubicBezTo>
                        <a:cubicBezTo>
                          <a:pt x="1699" y="192"/>
                          <a:pt x="1708" y="198"/>
                          <a:pt x="1731" y="192"/>
                        </a:cubicBezTo>
                        <a:cubicBezTo>
                          <a:pt x="1754" y="186"/>
                          <a:pt x="1796" y="156"/>
                          <a:pt x="1820" y="156"/>
                        </a:cubicBezTo>
                        <a:cubicBezTo>
                          <a:pt x="1844" y="156"/>
                          <a:pt x="1857" y="186"/>
                          <a:pt x="1874" y="192"/>
                        </a:cubicBezTo>
                        <a:cubicBezTo>
                          <a:pt x="1891" y="198"/>
                          <a:pt x="1905" y="188"/>
                          <a:pt x="1922" y="192"/>
                        </a:cubicBezTo>
                        <a:cubicBezTo>
                          <a:pt x="1939" y="196"/>
                          <a:pt x="1952" y="208"/>
                          <a:pt x="1976" y="216"/>
                        </a:cubicBezTo>
                        <a:cubicBezTo>
                          <a:pt x="2000" y="224"/>
                          <a:pt x="2045" y="249"/>
                          <a:pt x="2066" y="240"/>
                        </a:cubicBezTo>
                        <a:cubicBezTo>
                          <a:pt x="2087" y="231"/>
                          <a:pt x="2086" y="170"/>
                          <a:pt x="2102" y="162"/>
                        </a:cubicBezTo>
                        <a:cubicBezTo>
                          <a:pt x="2118" y="154"/>
                          <a:pt x="2144" y="187"/>
                          <a:pt x="2161" y="192"/>
                        </a:cubicBezTo>
                        <a:cubicBezTo>
                          <a:pt x="2179" y="197"/>
                          <a:pt x="2193" y="184"/>
                          <a:pt x="2209" y="192"/>
                        </a:cubicBezTo>
                        <a:cubicBezTo>
                          <a:pt x="2225" y="200"/>
                          <a:pt x="2233" y="224"/>
                          <a:pt x="2257" y="240"/>
                        </a:cubicBezTo>
                        <a:cubicBezTo>
                          <a:pt x="2281" y="256"/>
                          <a:pt x="2329" y="280"/>
                          <a:pt x="2353" y="288"/>
                        </a:cubicBezTo>
                        <a:cubicBezTo>
                          <a:pt x="2377" y="296"/>
                          <a:pt x="2385" y="282"/>
                          <a:pt x="2401" y="288"/>
                        </a:cubicBezTo>
                        <a:cubicBezTo>
                          <a:pt x="2417" y="294"/>
                          <a:pt x="2432" y="319"/>
                          <a:pt x="2449" y="324"/>
                        </a:cubicBezTo>
                        <a:cubicBezTo>
                          <a:pt x="2466" y="329"/>
                          <a:pt x="2487" y="324"/>
                          <a:pt x="2503" y="318"/>
                        </a:cubicBezTo>
                        <a:cubicBezTo>
                          <a:pt x="2519" y="312"/>
                          <a:pt x="2530" y="285"/>
                          <a:pt x="2545" y="288"/>
                        </a:cubicBezTo>
                        <a:cubicBezTo>
                          <a:pt x="2559" y="291"/>
                          <a:pt x="2573" y="324"/>
                          <a:pt x="2592" y="336"/>
                        </a:cubicBezTo>
                        <a:cubicBezTo>
                          <a:pt x="2611" y="348"/>
                          <a:pt x="2639" y="358"/>
                          <a:pt x="2658" y="360"/>
                        </a:cubicBezTo>
                        <a:cubicBezTo>
                          <a:pt x="2677" y="362"/>
                          <a:pt x="2693" y="344"/>
                          <a:pt x="2706" y="348"/>
                        </a:cubicBezTo>
                        <a:cubicBezTo>
                          <a:pt x="2719" y="352"/>
                          <a:pt x="2731" y="370"/>
                          <a:pt x="2736" y="384"/>
                        </a:cubicBezTo>
                        <a:cubicBezTo>
                          <a:pt x="2741" y="398"/>
                          <a:pt x="2736" y="416"/>
                          <a:pt x="2736" y="432"/>
                        </a:cubicBezTo>
                        <a:cubicBezTo>
                          <a:pt x="2736" y="448"/>
                          <a:pt x="2744" y="472"/>
                          <a:pt x="2736" y="480"/>
                        </a:cubicBezTo>
                        <a:cubicBezTo>
                          <a:pt x="2728" y="488"/>
                          <a:pt x="2700" y="487"/>
                          <a:pt x="2688" y="480"/>
                        </a:cubicBezTo>
                        <a:cubicBezTo>
                          <a:pt x="2676" y="473"/>
                          <a:pt x="2675" y="446"/>
                          <a:pt x="2664" y="438"/>
                        </a:cubicBezTo>
                        <a:cubicBezTo>
                          <a:pt x="2653" y="430"/>
                          <a:pt x="2634" y="425"/>
                          <a:pt x="2622" y="432"/>
                        </a:cubicBezTo>
                        <a:cubicBezTo>
                          <a:pt x="2610" y="439"/>
                          <a:pt x="2605" y="464"/>
                          <a:pt x="2592" y="480"/>
                        </a:cubicBezTo>
                        <a:cubicBezTo>
                          <a:pt x="2579" y="496"/>
                          <a:pt x="2560" y="520"/>
                          <a:pt x="2545" y="528"/>
                        </a:cubicBezTo>
                        <a:cubicBezTo>
                          <a:pt x="2529" y="536"/>
                          <a:pt x="2513" y="520"/>
                          <a:pt x="2497" y="528"/>
                        </a:cubicBezTo>
                        <a:cubicBezTo>
                          <a:pt x="2481" y="536"/>
                          <a:pt x="2465" y="560"/>
                          <a:pt x="2449" y="576"/>
                        </a:cubicBezTo>
                        <a:cubicBezTo>
                          <a:pt x="2433" y="592"/>
                          <a:pt x="2409" y="608"/>
                          <a:pt x="2401" y="624"/>
                        </a:cubicBezTo>
                        <a:cubicBezTo>
                          <a:pt x="2393" y="640"/>
                          <a:pt x="2409" y="656"/>
                          <a:pt x="2401" y="672"/>
                        </a:cubicBezTo>
                        <a:cubicBezTo>
                          <a:pt x="2393" y="688"/>
                          <a:pt x="2369" y="704"/>
                          <a:pt x="2353" y="720"/>
                        </a:cubicBezTo>
                        <a:cubicBezTo>
                          <a:pt x="2337" y="736"/>
                          <a:pt x="2313" y="776"/>
                          <a:pt x="2305" y="768"/>
                        </a:cubicBezTo>
                        <a:cubicBezTo>
                          <a:pt x="2297" y="760"/>
                          <a:pt x="2305" y="696"/>
                          <a:pt x="2305" y="672"/>
                        </a:cubicBezTo>
                        <a:cubicBezTo>
                          <a:pt x="2305" y="648"/>
                          <a:pt x="2297" y="640"/>
                          <a:pt x="2305" y="624"/>
                        </a:cubicBezTo>
                        <a:cubicBezTo>
                          <a:pt x="2313" y="608"/>
                          <a:pt x="2339" y="592"/>
                          <a:pt x="2353" y="576"/>
                        </a:cubicBezTo>
                        <a:cubicBezTo>
                          <a:pt x="2367" y="560"/>
                          <a:pt x="2390" y="540"/>
                          <a:pt x="2389" y="528"/>
                        </a:cubicBezTo>
                        <a:cubicBezTo>
                          <a:pt x="2388" y="516"/>
                          <a:pt x="2361" y="504"/>
                          <a:pt x="2347" y="504"/>
                        </a:cubicBezTo>
                        <a:cubicBezTo>
                          <a:pt x="2333" y="504"/>
                          <a:pt x="2312" y="516"/>
                          <a:pt x="2305" y="528"/>
                        </a:cubicBezTo>
                        <a:cubicBezTo>
                          <a:pt x="2298" y="540"/>
                          <a:pt x="2310" y="564"/>
                          <a:pt x="2305" y="576"/>
                        </a:cubicBezTo>
                        <a:cubicBezTo>
                          <a:pt x="2300" y="588"/>
                          <a:pt x="2283" y="605"/>
                          <a:pt x="2275" y="600"/>
                        </a:cubicBezTo>
                        <a:cubicBezTo>
                          <a:pt x="2267" y="595"/>
                          <a:pt x="2267" y="554"/>
                          <a:pt x="2257" y="546"/>
                        </a:cubicBezTo>
                        <a:cubicBezTo>
                          <a:pt x="2247" y="538"/>
                          <a:pt x="2231" y="547"/>
                          <a:pt x="2215" y="552"/>
                        </a:cubicBezTo>
                        <a:cubicBezTo>
                          <a:pt x="2199" y="557"/>
                          <a:pt x="2170" y="580"/>
                          <a:pt x="2161" y="576"/>
                        </a:cubicBezTo>
                        <a:cubicBezTo>
                          <a:pt x="2153" y="572"/>
                          <a:pt x="2173" y="526"/>
                          <a:pt x="2161" y="528"/>
                        </a:cubicBezTo>
                        <a:cubicBezTo>
                          <a:pt x="2150" y="530"/>
                          <a:pt x="2107" y="566"/>
                          <a:pt x="2090" y="588"/>
                        </a:cubicBezTo>
                        <a:cubicBezTo>
                          <a:pt x="2073" y="610"/>
                          <a:pt x="2056" y="642"/>
                          <a:pt x="2060" y="660"/>
                        </a:cubicBezTo>
                        <a:cubicBezTo>
                          <a:pt x="2064" y="678"/>
                          <a:pt x="2105" y="678"/>
                          <a:pt x="2114" y="696"/>
                        </a:cubicBezTo>
                        <a:cubicBezTo>
                          <a:pt x="2123" y="714"/>
                          <a:pt x="2122" y="748"/>
                          <a:pt x="2114" y="768"/>
                        </a:cubicBezTo>
                        <a:cubicBezTo>
                          <a:pt x="2106" y="788"/>
                          <a:pt x="2078" y="795"/>
                          <a:pt x="2066" y="816"/>
                        </a:cubicBezTo>
                        <a:cubicBezTo>
                          <a:pt x="2054" y="837"/>
                          <a:pt x="2050" y="870"/>
                          <a:pt x="2042" y="894"/>
                        </a:cubicBezTo>
                        <a:cubicBezTo>
                          <a:pt x="2034" y="918"/>
                          <a:pt x="2030" y="941"/>
                          <a:pt x="2018" y="960"/>
                        </a:cubicBezTo>
                        <a:cubicBezTo>
                          <a:pt x="2006" y="979"/>
                          <a:pt x="1978" y="992"/>
                          <a:pt x="1970" y="1008"/>
                        </a:cubicBezTo>
                        <a:cubicBezTo>
                          <a:pt x="1962" y="1024"/>
                          <a:pt x="1978" y="1040"/>
                          <a:pt x="1970" y="1056"/>
                        </a:cubicBezTo>
                        <a:cubicBezTo>
                          <a:pt x="1962" y="1072"/>
                          <a:pt x="1930" y="1088"/>
                          <a:pt x="1922" y="1104"/>
                        </a:cubicBezTo>
                        <a:cubicBezTo>
                          <a:pt x="1914" y="1120"/>
                          <a:pt x="1930" y="1144"/>
                          <a:pt x="1922" y="1152"/>
                        </a:cubicBezTo>
                        <a:cubicBezTo>
                          <a:pt x="1914" y="1160"/>
                          <a:pt x="1882" y="1160"/>
                          <a:pt x="1874" y="1152"/>
                        </a:cubicBezTo>
                        <a:cubicBezTo>
                          <a:pt x="1866" y="1144"/>
                          <a:pt x="1874" y="1120"/>
                          <a:pt x="1874" y="1104"/>
                        </a:cubicBezTo>
                        <a:cubicBezTo>
                          <a:pt x="1874" y="1088"/>
                          <a:pt x="1874" y="1072"/>
                          <a:pt x="1874" y="1056"/>
                        </a:cubicBezTo>
                        <a:cubicBezTo>
                          <a:pt x="1874" y="1040"/>
                          <a:pt x="1884" y="999"/>
                          <a:pt x="1874" y="1008"/>
                        </a:cubicBezTo>
                        <a:cubicBezTo>
                          <a:pt x="1864" y="1017"/>
                          <a:pt x="1822" y="1082"/>
                          <a:pt x="1814" y="1110"/>
                        </a:cubicBezTo>
                        <a:cubicBezTo>
                          <a:pt x="1806" y="1138"/>
                          <a:pt x="1824" y="1161"/>
                          <a:pt x="1826" y="1176"/>
                        </a:cubicBezTo>
                        <a:cubicBezTo>
                          <a:pt x="1828" y="1191"/>
                          <a:pt x="1826" y="1188"/>
                          <a:pt x="1826" y="1200"/>
                        </a:cubicBezTo>
                        <a:cubicBezTo>
                          <a:pt x="1826" y="1212"/>
                          <a:pt x="1834" y="1232"/>
                          <a:pt x="1826" y="1248"/>
                        </a:cubicBezTo>
                        <a:cubicBezTo>
                          <a:pt x="1818" y="1264"/>
                          <a:pt x="1786" y="1280"/>
                          <a:pt x="1778" y="1296"/>
                        </a:cubicBezTo>
                        <a:cubicBezTo>
                          <a:pt x="1770" y="1312"/>
                          <a:pt x="1786" y="1336"/>
                          <a:pt x="1778" y="1344"/>
                        </a:cubicBezTo>
                        <a:cubicBezTo>
                          <a:pt x="1770" y="1352"/>
                          <a:pt x="1747" y="1336"/>
                          <a:pt x="1731" y="1344"/>
                        </a:cubicBezTo>
                        <a:cubicBezTo>
                          <a:pt x="1715" y="1352"/>
                          <a:pt x="1699" y="1384"/>
                          <a:pt x="1683" y="1392"/>
                        </a:cubicBezTo>
                        <a:cubicBezTo>
                          <a:pt x="1667" y="1400"/>
                          <a:pt x="1643" y="1384"/>
                          <a:pt x="1635" y="1392"/>
                        </a:cubicBezTo>
                        <a:cubicBezTo>
                          <a:pt x="1627" y="1400"/>
                          <a:pt x="1635" y="1424"/>
                          <a:pt x="1635" y="1440"/>
                        </a:cubicBezTo>
                        <a:cubicBezTo>
                          <a:pt x="1635" y="1456"/>
                          <a:pt x="1635" y="1472"/>
                          <a:pt x="1635" y="1488"/>
                        </a:cubicBezTo>
                        <a:cubicBezTo>
                          <a:pt x="1635" y="1504"/>
                          <a:pt x="1635" y="1520"/>
                          <a:pt x="1635" y="1536"/>
                        </a:cubicBezTo>
                        <a:cubicBezTo>
                          <a:pt x="1635" y="1552"/>
                          <a:pt x="1643" y="1576"/>
                          <a:pt x="1635" y="1584"/>
                        </a:cubicBezTo>
                        <a:cubicBezTo>
                          <a:pt x="1627" y="1592"/>
                          <a:pt x="1602" y="1584"/>
                          <a:pt x="1587" y="1584"/>
                        </a:cubicBezTo>
                        <a:cubicBezTo>
                          <a:pt x="1572" y="1584"/>
                          <a:pt x="1550" y="1579"/>
                          <a:pt x="1542" y="1587"/>
                        </a:cubicBezTo>
                        <a:cubicBezTo>
                          <a:pt x="1534" y="1595"/>
                          <a:pt x="1528" y="1606"/>
                          <a:pt x="1539" y="1632"/>
                        </a:cubicBezTo>
                        <a:cubicBezTo>
                          <a:pt x="1550" y="1658"/>
                          <a:pt x="1599" y="1722"/>
                          <a:pt x="1611" y="1746"/>
                        </a:cubicBezTo>
                        <a:cubicBezTo>
                          <a:pt x="1623" y="1770"/>
                          <a:pt x="1622" y="1780"/>
                          <a:pt x="1614" y="1776"/>
                        </a:cubicBezTo>
                        <a:cubicBezTo>
                          <a:pt x="1606" y="1772"/>
                          <a:pt x="1578" y="1742"/>
                          <a:pt x="1563" y="1725"/>
                        </a:cubicBezTo>
                        <a:cubicBezTo>
                          <a:pt x="1548" y="1708"/>
                          <a:pt x="1533" y="1686"/>
                          <a:pt x="1521" y="1671"/>
                        </a:cubicBezTo>
                        <a:cubicBezTo>
                          <a:pt x="1509" y="1656"/>
                          <a:pt x="1496" y="1646"/>
                          <a:pt x="1491" y="1632"/>
                        </a:cubicBezTo>
                        <a:cubicBezTo>
                          <a:pt x="1486" y="1618"/>
                          <a:pt x="1499" y="1600"/>
                          <a:pt x="1491" y="1584"/>
                        </a:cubicBezTo>
                        <a:cubicBezTo>
                          <a:pt x="1483" y="1568"/>
                          <a:pt x="1451" y="1552"/>
                          <a:pt x="1443" y="1536"/>
                        </a:cubicBezTo>
                        <a:cubicBezTo>
                          <a:pt x="1435" y="1520"/>
                          <a:pt x="1443" y="1504"/>
                          <a:pt x="1443" y="1488"/>
                        </a:cubicBezTo>
                        <a:cubicBezTo>
                          <a:pt x="1443" y="1472"/>
                          <a:pt x="1446" y="1457"/>
                          <a:pt x="1443" y="1440"/>
                        </a:cubicBezTo>
                        <a:cubicBezTo>
                          <a:pt x="1440" y="1423"/>
                          <a:pt x="1435" y="1397"/>
                          <a:pt x="1425" y="1386"/>
                        </a:cubicBezTo>
                        <a:cubicBezTo>
                          <a:pt x="1415" y="1375"/>
                          <a:pt x="1396" y="1373"/>
                          <a:pt x="1383" y="1374"/>
                        </a:cubicBezTo>
                        <a:cubicBezTo>
                          <a:pt x="1371" y="1375"/>
                          <a:pt x="1362" y="1381"/>
                          <a:pt x="1348" y="1392"/>
                        </a:cubicBezTo>
                        <a:cubicBezTo>
                          <a:pt x="1334" y="1403"/>
                          <a:pt x="1314" y="1421"/>
                          <a:pt x="1300" y="1440"/>
                        </a:cubicBezTo>
                        <a:cubicBezTo>
                          <a:pt x="1286" y="1459"/>
                          <a:pt x="1272" y="1482"/>
                          <a:pt x="1264" y="1506"/>
                        </a:cubicBezTo>
                        <a:cubicBezTo>
                          <a:pt x="1256" y="1530"/>
                          <a:pt x="1258" y="1562"/>
                          <a:pt x="1252" y="1584"/>
                        </a:cubicBezTo>
                        <a:cubicBezTo>
                          <a:pt x="1246" y="1606"/>
                          <a:pt x="1238" y="1636"/>
                          <a:pt x="1228" y="1638"/>
                        </a:cubicBezTo>
                        <a:cubicBezTo>
                          <a:pt x="1218" y="1640"/>
                          <a:pt x="1204" y="1613"/>
                          <a:pt x="1192" y="1596"/>
                        </a:cubicBezTo>
                        <a:cubicBezTo>
                          <a:pt x="1180" y="1579"/>
                          <a:pt x="1165" y="1560"/>
                          <a:pt x="1156" y="1536"/>
                        </a:cubicBezTo>
                        <a:cubicBezTo>
                          <a:pt x="1147" y="1512"/>
                          <a:pt x="1146" y="1476"/>
                          <a:pt x="1138" y="1452"/>
                        </a:cubicBezTo>
                        <a:cubicBezTo>
                          <a:pt x="1130" y="1428"/>
                          <a:pt x="1121" y="1402"/>
                          <a:pt x="1108" y="1392"/>
                        </a:cubicBezTo>
                        <a:cubicBezTo>
                          <a:pt x="1095" y="1382"/>
                          <a:pt x="1068" y="1400"/>
                          <a:pt x="1060" y="1392"/>
                        </a:cubicBezTo>
                        <a:cubicBezTo>
                          <a:pt x="1052" y="1384"/>
                          <a:pt x="1067" y="1358"/>
                          <a:pt x="1060" y="1344"/>
                        </a:cubicBezTo>
                        <a:cubicBezTo>
                          <a:pt x="1053" y="1330"/>
                          <a:pt x="1034" y="1316"/>
                          <a:pt x="1018" y="1308"/>
                        </a:cubicBezTo>
                        <a:cubicBezTo>
                          <a:pt x="1002" y="1300"/>
                          <a:pt x="981" y="1298"/>
                          <a:pt x="965" y="1296"/>
                        </a:cubicBezTo>
                        <a:cubicBezTo>
                          <a:pt x="948" y="1294"/>
                          <a:pt x="932" y="1301"/>
                          <a:pt x="917" y="1296"/>
                        </a:cubicBezTo>
                        <a:cubicBezTo>
                          <a:pt x="902" y="1291"/>
                          <a:pt x="891" y="1274"/>
                          <a:pt x="875" y="1266"/>
                        </a:cubicBezTo>
                        <a:cubicBezTo>
                          <a:pt x="859" y="1258"/>
                          <a:pt x="833" y="1258"/>
                          <a:pt x="821" y="1248"/>
                        </a:cubicBezTo>
                        <a:cubicBezTo>
                          <a:pt x="809" y="1238"/>
                          <a:pt x="811" y="1206"/>
                          <a:pt x="803" y="1206"/>
                        </a:cubicBezTo>
                        <a:cubicBezTo>
                          <a:pt x="795" y="1206"/>
                          <a:pt x="775" y="1233"/>
                          <a:pt x="773" y="1248"/>
                        </a:cubicBezTo>
                        <a:cubicBezTo>
                          <a:pt x="771" y="1263"/>
                          <a:pt x="783" y="1278"/>
                          <a:pt x="791" y="1294"/>
                        </a:cubicBezTo>
                        <a:cubicBezTo>
                          <a:pt x="799" y="1310"/>
                          <a:pt x="808" y="1336"/>
                          <a:pt x="821" y="1344"/>
                        </a:cubicBezTo>
                        <a:cubicBezTo>
                          <a:pt x="834" y="1352"/>
                          <a:pt x="853" y="1344"/>
                          <a:pt x="869" y="1344"/>
                        </a:cubicBezTo>
                        <a:cubicBezTo>
                          <a:pt x="885" y="1344"/>
                          <a:pt x="909" y="1336"/>
                          <a:pt x="917" y="1344"/>
                        </a:cubicBezTo>
                        <a:cubicBezTo>
                          <a:pt x="925" y="1352"/>
                          <a:pt x="925" y="1376"/>
                          <a:pt x="917" y="1392"/>
                        </a:cubicBezTo>
                        <a:cubicBezTo>
                          <a:pt x="909" y="1408"/>
                          <a:pt x="880" y="1426"/>
                          <a:pt x="869" y="1440"/>
                        </a:cubicBezTo>
                        <a:cubicBezTo>
                          <a:pt x="858" y="1454"/>
                          <a:pt x="857" y="1465"/>
                          <a:pt x="851" y="1476"/>
                        </a:cubicBezTo>
                        <a:cubicBezTo>
                          <a:pt x="845" y="1487"/>
                          <a:pt x="838" y="1496"/>
                          <a:pt x="833" y="1506"/>
                        </a:cubicBezTo>
                        <a:cubicBezTo>
                          <a:pt x="828" y="1516"/>
                          <a:pt x="831" y="1531"/>
                          <a:pt x="821" y="1536"/>
                        </a:cubicBezTo>
                        <a:cubicBezTo>
                          <a:pt x="811" y="1541"/>
                          <a:pt x="789" y="1544"/>
                          <a:pt x="773" y="1536"/>
                        </a:cubicBezTo>
                        <a:cubicBezTo>
                          <a:pt x="757" y="1528"/>
                          <a:pt x="741" y="1504"/>
                          <a:pt x="725" y="1488"/>
                        </a:cubicBezTo>
                        <a:cubicBezTo>
                          <a:pt x="709" y="1472"/>
                          <a:pt x="685" y="1456"/>
                          <a:pt x="677" y="1440"/>
                        </a:cubicBezTo>
                        <a:cubicBezTo>
                          <a:pt x="669" y="1424"/>
                          <a:pt x="682" y="1403"/>
                          <a:pt x="677" y="1392"/>
                        </a:cubicBezTo>
                        <a:cubicBezTo>
                          <a:pt x="672" y="1381"/>
                          <a:pt x="652" y="1381"/>
                          <a:pt x="647" y="1374"/>
                        </a:cubicBezTo>
                        <a:cubicBezTo>
                          <a:pt x="642" y="1367"/>
                          <a:pt x="650" y="1363"/>
                          <a:pt x="647" y="1350"/>
                        </a:cubicBezTo>
                        <a:cubicBezTo>
                          <a:pt x="644" y="1337"/>
                          <a:pt x="637" y="1312"/>
                          <a:pt x="629" y="1296"/>
                        </a:cubicBezTo>
                        <a:cubicBezTo>
                          <a:pt x="621" y="1280"/>
                          <a:pt x="607" y="1267"/>
                          <a:pt x="597" y="1254"/>
                        </a:cubicBezTo>
                        <a:cubicBezTo>
                          <a:pt x="588" y="1241"/>
                          <a:pt x="573" y="1240"/>
                          <a:pt x="572" y="1216"/>
                        </a:cubicBezTo>
                        <a:cubicBezTo>
                          <a:pt x="571" y="1192"/>
                          <a:pt x="597" y="1133"/>
                          <a:pt x="591" y="1112"/>
                        </a:cubicBezTo>
                        <a:cubicBezTo>
                          <a:pt x="586" y="1091"/>
                          <a:pt x="552" y="1097"/>
                          <a:pt x="536" y="1092"/>
                        </a:cubicBezTo>
                        <a:cubicBezTo>
                          <a:pt x="520" y="1087"/>
                          <a:pt x="504" y="1092"/>
                          <a:pt x="498" y="1080"/>
                        </a:cubicBezTo>
                        <a:cubicBezTo>
                          <a:pt x="492" y="1068"/>
                          <a:pt x="488" y="1034"/>
                          <a:pt x="502" y="1022"/>
                        </a:cubicBezTo>
                        <a:cubicBezTo>
                          <a:pt x="516" y="1010"/>
                          <a:pt x="561" y="1010"/>
                          <a:pt x="582" y="1008"/>
                        </a:cubicBezTo>
                        <a:cubicBezTo>
                          <a:pt x="602" y="1006"/>
                          <a:pt x="605" y="1008"/>
                          <a:pt x="629" y="1008"/>
                        </a:cubicBezTo>
                        <a:cubicBezTo>
                          <a:pt x="653" y="1008"/>
                          <a:pt x="717" y="1016"/>
                          <a:pt x="725" y="1008"/>
                        </a:cubicBezTo>
                        <a:cubicBezTo>
                          <a:pt x="733" y="1000"/>
                          <a:pt x="693" y="976"/>
                          <a:pt x="677" y="960"/>
                        </a:cubicBezTo>
                        <a:cubicBezTo>
                          <a:pt x="661" y="944"/>
                          <a:pt x="645" y="920"/>
                          <a:pt x="629" y="912"/>
                        </a:cubicBezTo>
                        <a:cubicBezTo>
                          <a:pt x="613" y="904"/>
                          <a:pt x="597" y="912"/>
                          <a:pt x="582" y="912"/>
                        </a:cubicBezTo>
                        <a:cubicBezTo>
                          <a:pt x="566" y="912"/>
                          <a:pt x="547" y="908"/>
                          <a:pt x="534" y="912"/>
                        </a:cubicBezTo>
                        <a:cubicBezTo>
                          <a:pt x="521" y="916"/>
                          <a:pt x="512" y="928"/>
                          <a:pt x="504" y="936"/>
                        </a:cubicBezTo>
                        <a:cubicBezTo>
                          <a:pt x="496" y="944"/>
                          <a:pt x="490" y="946"/>
                          <a:pt x="486" y="960"/>
                        </a:cubicBezTo>
                        <a:cubicBezTo>
                          <a:pt x="482" y="974"/>
                          <a:pt x="489" y="1009"/>
                          <a:pt x="482" y="1022"/>
                        </a:cubicBezTo>
                        <a:cubicBezTo>
                          <a:pt x="475" y="1035"/>
                          <a:pt x="451" y="1048"/>
                          <a:pt x="444" y="1038"/>
                        </a:cubicBezTo>
                        <a:cubicBezTo>
                          <a:pt x="437" y="1028"/>
                          <a:pt x="445" y="972"/>
                          <a:pt x="438" y="960"/>
                        </a:cubicBezTo>
                        <a:cubicBezTo>
                          <a:pt x="431" y="948"/>
                          <a:pt x="410" y="958"/>
                          <a:pt x="402" y="966"/>
                        </a:cubicBezTo>
                        <a:cubicBezTo>
                          <a:pt x="394" y="974"/>
                          <a:pt x="392" y="993"/>
                          <a:pt x="390" y="1008"/>
                        </a:cubicBezTo>
                        <a:cubicBezTo>
                          <a:pt x="388" y="1023"/>
                          <a:pt x="402" y="1048"/>
                          <a:pt x="390" y="1056"/>
                        </a:cubicBezTo>
                        <a:cubicBezTo>
                          <a:pt x="378" y="1064"/>
                          <a:pt x="324" y="1060"/>
                          <a:pt x="318" y="1056"/>
                        </a:cubicBezTo>
                        <a:cubicBezTo>
                          <a:pt x="312" y="1052"/>
                          <a:pt x="350" y="1048"/>
                          <a:pt x="354" y="1032"/>
                        </a:cubicBezTo>
                        <a:cubicBezTo>
                          <a:pt x="358" y="1016"/>
                          <a:pt x="352" y="980"/>
                          <a:pt x="342" y="960"/>
                        </a:cubicBezTo>
                        <a:cubicBezTo>
                          <a:pt x="332" y="940"/>
                          <a:pt x="310" y="924"/>
                          <a:pt x="294" y="912"/>
                        </a:cubicBezTo>
                        <a:cubicBezTo>
                          <a:pt x="278" y="900"/>
                          <a:pt x="262" y="888"/>
                          <a:pt x="246" y="888"/>
                        </a:cubicBezTo>
                        <a:cubicBezTo>
                          <a:pt x="230" y="888"/>
                          <a:pt x="214" y="900"/>
                          <a:pt x="198" y="912"/>
                        </a:cubicBezTo>
                        <a:cubicBezTo>
                          <a:pt x="183" y="924"/>
                          <a:pt x="162" y="943"/>
                          <a:pt x="151" y="960"/>
                        </a:cubicBezTo>
                        <a:cubicBezTo>
                          <a:pt x="140" y="977"/>
                          <a:pt x="139" y="997"/>
                          <a:pt x="133" y="1014"/>
                        </a:cubicBezTo>
                        <a:cubicBezTo>
                          <a:pt x="127" y="1031"/>
                          <a:pt x="128" y="1054"/>
                          <a:pt x="115" y="1064"/>
                        </a:cubicBezTo>
                        <a:cubicBezTo>
                          <a:pt x="102" y="1074"/>
                          <a:pt x="75" y="1081"/>
                          <a:pt x="57" y="1072"/>
                        </a:cubicBezTo>
                        <a:cubicBezTo>
                          <a:pt x="39" y="1063"/>
                          <a:pt x="14" y="1027"/>
                          <a:pt x="7" y="1008"/>
                        </a:cubicBezTo>
                        <a:cubicBezTo>
                          <a:pt x="0" y="989"/>
                          <a:pt x="12" y="971"/>
                          <a:pt x="15" y="958"/>
                        </a:cubicBezTo>
                        <a:cubicBezTo>
                          <a:pt x="18" y="945"/>
                          <a:pt x="23" y="938"/>
                          <a:pt x="25" y="928"/>
                        </a:cubicBezTo>
                        <a:cubicBezTo>
                          <a:pt x="27" y="918"/>
                          <a:pt x="16" y="905"/>
                          <a:pt x="29" y="898"/>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3" name="Google Shape;123;p2"/>
                  <p:cNvSpPr/>
                  <p:nvPr/>
                </p:nvSpPr>
                <p:spPr>
                  <a:xfrm>
                    <a:off x="2386" y="1406"/>
                    <a:ext cx="135" cy="205"/>
                  </a:xfrm>
                  <a:custGeom>
                    <a:rect b="b" l="l" r="r" t="t"/>
                    <a:pathLst>
                      <a:path extrusionOk="0" h="205" w="135">
                        <a:moveTo>
                          <a:pt x="84" y="4"/>
                        </a:moveTo>
                        <a:cubicBezTo>
                          <a:pt x="73" y="6"/>
                          <a:pt x="55" y="9"/>
                          <a:pt x="48" y="20"/>
                        </a:cubicBezTo>
                        <a:cubicBezTo>
                          <a:pt x="41" y="31"/>
                          <a:pt x="41" y="58"/>
                          <a:pt x="44" y="72"/>
                        </a:cubicBezTo>
                        <a:cubicBezTo>
                          <a:pt x="47" y="86"/>
                          <a:pt x="66" y="95"/>
                          <a:pt x="68" y="106"/>
                        </a:cubicBezTo>
                        <a:cubicBezTo>
                          <a:pt x="70" y="117"/>
                          <a:pt x="64" y="129"/>
                          <a:pt x="56" y="138"/>
                        </a:cubicBezTo>
                        <a:cubicBezTo>
                          <a:pt x="48" y="147"/>
                          <a:pt x="28" y="150"/>
                          <a:pt x="20" y="160"/>
                        </a:cubicBezTo>
                        <a:cubicBezTo>
                          <a:pt x="12" y="170"/>
                          <a:pt x="0" y="191"/>
                          <a:pt x="8" y="198"/>
                        </a:cubicBezTo>
                        <a:cubicBezTo>
                          <a:pt x="16" y="205"/>
                          <a:pt x="49" y="202"/>
                          <a:pt x="68" y="202"/>
                        </a:cubicBezTo>
                        <a:cubicBezTo>
                          <a:pt x="87" y="202"/>
                          <a:pt x="113" y="205"/>
                          <a:pt x="124" y="200"/>
                        </a:cubicBezTo>
                        <a:cubicBezTo>
                          <a:pt x="135" y="195"/>
                          <a:pt x="133" y="180"/>
                          <a:pt x="132" y="172"/>
                        </a:cubicBezTo>
                        <a:cubicBezTo>
                          <a:pt x="131" y="164"/>
                          <a:pt x="121" y="164"/>
                          <a:pt x="116" y="154"/>
                        </a:cubicBezTo>
                        <a:cubicBezTo>
                          <a:pt x="111" y="144"/>
                          <a:pt x="104" y="125"/>
                          <a:pt x="104" y="110"/>
                        </a:cubicBezTo>
                        <a:cubicBezTo>
                          <a:pt x="104" y="95"/>
                          <a:pt x="116" y="81"/>
                          <a:pt x="118" y="64"/>
                        </a:cubicBezTo>
                        <a:cubicBezTo>
                          <a:pt x="120" y="47"/>
                          <a:pt x="122" y="20"/>
                          <a:pt x="116" y="10"/>
                        </a:cubicBezTo>
                        <a:cubicBezTo>
                          <a:pt x="110" y="0"/>
                          <a:pt x="95" y="2"/>
                          <a:pt x="84" y="4"/>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4" name="Google Shape;124;p2"/>
                  <p:cNvSpPr/>
                  <p:nvPr/>
                </p:nvSpPr>
                <p:spPr>
                  <a:xfrm>
                    <a:off x="2326" y="1448"/>
                    <a:ext cx="78" cy="111"/>
                  </a:xfrm>
                  <a:custGeom>
                    <a:rect b="b" l="l" r="r" t="t"/>
                    <a:pathLst>
                      <a:path extrusionOk="0" h="111" w="78">
                        <a:moveTo>
                          <a:pt x="15" y="8"/>
                        </a:moveTo>
                        <a:cubicBezTo>
                          <a:pt x="27" y="0"/>
                          <a:pt x="64" y="4"/>
                          <a:pt x="71" y="12"/>
                        </a:cubicBezTo>
                        <a:cubicBezTo>
                          <a:pt x="78" y="20"/>
                          <a:pt x="60" y="43"/>
                          <a:pt x="59" y="58"/>
                        </a:cubicBezTo>
                        <a:cubicBezTo>
                          <a:pt x="58" y="73"/>
                          <a:pt x="69" y="97"/>
                          <a:pt x="63" y="104"/>
                        </a:cubicBezTo>
                        <a:cubicBezTo>
                          <a:pt x="57" y="111"/>
                          <a:pt x="31" y="105"/>
                          <a:pt x="21" y="98"/>
                        </a:cubicBezTo>
                        <a:cubicBezTo>
                          <a:pt x="11" y="91"/>
                          <a:pt x="2" y="77"/>
                          <a:pt x="1" y="62"/>
                        </a:cubicBezTo>
                        <a:cubicBezTo>
                          <a:pt x="0" y="47"/>
                          <a:pt x="12" y="19"/>
                          <a:pt x="15" y="8"/>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5" name="Google Shape;125;p2"/>
                  <p:cNvSpPr/>
                  <p:nvPr/>
                </p:nvSpPr>
                <p:spPr>
                  <a:xfrm>
                    <a:off x="2616" y="1896"/>
                    <a:ext cx="52" cy="26"/>
                  </a:xfrm>
                  <a:custGeom>
                    <a:rect b="b" l="l" r="r" t="t"/>
                    <a:pathLst>
                      <a:path extrusionOk="0" h="26" w="52">
                        <a:moveTo>
                          <a:pt x="42" y="2"/>
                        </a:moveTo>
                        <a:cubicBezTo>
                          <a:pt x="37" y="0"/>
                          <a:pt x="26" y="6"/>
                          <a:pt x="20" y="10"/>
                        </a:cubicBezTo>
                        <a:cubicBezTo>
                          <a:pt x="14" y="14"/>
                          <a:pt x="0" y="22"/>
                          <a:pt x="4" y="24"/>
                        </a:cubicBezTo>
                        <a:cubicBezTo>
                          <a:pt x="8" y="26"/>
                          <a:pt x="40" y="26"/>
                          <a:pt x="46" y="22"/>
                        </a:cubicBezTo>
                        <a:cubicBezTo>
                          <a:pt x="52" y="18"/>
                          <a:pt x="43" y="6"/>
                          <a:pt x="42" y="2"/>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6" name="Google Shape;126;p2"/>
                  <p:cNvSpPr/>
                  <p:nvPr/>
                </p:nvSpPr>
                <p:spPr>
                  <a:xfrm>
                    <a:off x="2838" y="1944"/>
                    <a:ext cx="51" cy="33"/>
                  </a:xfrm>
                  <a:custGeom>
                    <a:rect b="b" l="l" r="r" t="t"/>
                    <a:pathLst>
                      <a:path extrusionOk="0" h="33" w="51">
                        <a:moveTo>
                          <a:pt x="27" y="9"/>
                        </a:moveTo>
                        <a:cubicBezTo>
                          <a:pt x="33" y="8"/>
                          <a:pt x="40" y="0"/>
                          <a:pt x="43" y="3"/>
                        </a:cubicBezTo>
                        <a:cubicBezTo>
                          <a:pt x="46" y="6"/>
                          <a:pt x="51" y="25"/>
                          <a:pt x="45" y="29"/>
                        </a:cubicBezTo>
                        <a:cubicBezTo>
                          <a:pt x="39" y="33"/>
                          <a:pt x="14" y="27"/>
                          <a:pt x="7" y="25"/>
                        </a:cubicBezTo>
                        <a:cubicBezTo>
                          <a:pt x="0" y="23"/>
                          <a:pt x="5" y="18"/>
                          <a:pt x="5" y="15"/>
                        </a:cubicBezTo>
                        <a:cubicBezTo>
                          <a:pt x="5" y="12"/>
                          <a:pt x="5" y="10"/>
                          <a:pt x="9" y="9"/>
                        </a:cubicBezTo>
                        <a:cubicBezTo>
                          <a:pt x="13" y="8"/>
                          <a:pt x="21" y="10"/>
                          <a:pt x="27" y="9"/>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7" name="Google Shape;127;p2"/>
                  <p:cNvSpPr/>
                  <p:nvPr/>
                </p:nvSpPr>
                <p:spPr>
                  <a:xfrm rot="-1861208">
                    <a:off x="2635" y="1800"/>
                    <a:ext cx="28" cy="41"/>
                  </a:xfrm>
                  <a:custGeom>
                    <a:rect b="b" l="l" r="r" t="t"/>
                    <a:pathLst>
                      <a:path extrusionOk="0" h="41" w="28">
                        <a:moveTo>
                          <a:pt x="3" y="40"/>
                        </a:moveTo>
                        <a:cubicBezTo>
                          <a:pt x="6" y="41"/>
                          <a:pt x="19" y="34"/>
                          <a:pt x="23" y="28"/>
                        </a:cubicBezTo>
                        <a:cubicBezTo>
                          <a:pt x="23" y="21"/>
                          <a:pt x="28" y="2"/>
                          <a:pt x="25" y="1"/>
                        </a:cubicBezTo>
                        <a:cubicBezTo>
                          <a:pt x="22" y="0"/>
                          <a:pt x="9" y="16"/>
                          <a:pt x="5" y="22"/>
                        </a:cubicBezTo>
                        <a:cubicBezTo>
                          <a:pt x="1" y="28"/>
                          <a:pt x="0" y="39"/>
                          <a:pt x="3" y="40"/>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8" name="Google Shape;128;p2"/>
                  <p:cNvSpPr/>
                  <p:nvPr/>
                </p:nvSpPr>
                <p:spPr>
                  <a:xfrm>
                    <a:off x="4374" y="1791"/>
                    <a:ext cx="183" cy="221"/>
                  </a:xfrm>
                  <a:custGeom>
                    <a:rect b="b" l="l" r="r" t="t"/>
                    <a:pathLst>
                      <a:path extrusionOk="0" h="221" w="183">
                        <a:moveTo>
                          <a:pt x="0" y="186"/>
                        </a:moveTo>
                        <a:cubicBezTo>
                          <a:pt x="2" y="182"/>
                          <a:pt x="20" y="182"/>
                          <a:pt x="30" y="177"/>
                        </a:cubicBezTo>
                        <a:cubicBezTo>
                          <a:pt x="40" y="172"/>
                          <a:pt x="51" y="162"/>
                          <a:pt x="60" y="156"/>
                        </a:cubicBezTo>
                        <a:cubicBezTo>
                          <a:pt x="69" y="150"/>
                          <a:pt x="77" y="149"/>
                          <a:pt x="83" y="143"/>
                        </a:cubicBezTo>
                        <a:cubicBezTo>
                          <a:pt x="89" y="137"/>
                          <a:pt x="91" y="130"/>
                          <a:pt x="98" y="122"/>
                        </a:cubicBezTo>
                        <a:cubicBezTo>
                          <a:pt x="105" y="114"/>
                          <a:pt x="120" y="107"/>
                          <a:pt x="126" y="96"/>
                        </a:cubicBezTo>
                        <a:cubicBezTo>
                          <a:pt x="132" y="85"/>
                          <a:pt x="134" y="74"/>
                          <a:pt x="137" y="59"/>
                        </a:cubicBezTo>
                        <a:cubicBezTo>
                          <a:pt x="140" y="44"/>
                          <a:pt x="140" y="12"/>
                          <a:pt x="147" y="6"/>
                        </a:cubicBezTo>
                        <a:cubicBezTo>
                          <a:pt x="154" y="0"/>
                          <a:pt x="175" y="14"/>
                          <a:pt x="179" y="21"/>
                        </a:cubicBezTo>
                        <a:cubicBezTo>
                          <a:pt x="183" y="28"/>
                          <a:pt x="172" y="42"/>
                          <a:pt x="171" y="51"/>
                        </a:cubicBezTo>
                        <a:cubicBezTo>
                          <a:pt x="170" y="60"/>
                          <a:pt x="175" y="70"/>
                          <a:pt x="173" y="78"/>
                        </a:cubicBezTo>
                        <a:cubicBezTo>
                          <a:pt x="171" y="86"/>
                          <a:pt x="159" y="95"/>
                          <a:pt x="156" y="102"/>
                        </a:cubicBezTo>
                        <a:cubicBezTo>
                          <a:pt x="153" y="109"/>
                          <a:pt x="154" y="114"/>
                          <a:pt x="153" y="119"/>
                        </a:cubicBezTo>
                        <a:cubicBezTo>
                          <a:pt x="152" y="124"/>
                          <a:pt x="156" y="129"/>
                          <a:pt x="152" y="134"/>
                        </a:cubicBezTo>
                        <a:cubicBezTo>
                          <a:pt x="148" y="139"/>
                          <a:pt x="138" y="134"/>
                          <a:pt x="129" y="147"/>
                        </a:cubicBezTo>
                        <a:cubicBezTo>
                          <a:pt x="120" y="160"/>
                          <a:pt x="114" y="203"/>
                          <a:pt x="96" y="212"/>
                        </a:cubicBezTo>
                        <a:cubicBezTo>
                          <a:pt x="78" y="221"/>
                          <a:pt x="36" y="207"/>
                          <a:pt x="20" y="203"/>
                        </a:cubicBezTo>
                        <a:cubicBezTo>
                          <a:pt x="4" y="199"/>
                          <a:pt x="4" y="190"/>
                          <a:pt x="0" y="186"/>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29" name="Google Shape;129;p2"/>
                  <p:cNvSpPr/>
                  <p:nvPr/>
                </p:nvSpPr>
                <p:spPr>
                  <a:xfrm>
                    <a:off x="4504" y="1709"/>
                    <a:ext cx="53" cy="69"/>
                  </a:xfrm>
                  <a:custGeom>
                    <a:rect b="b" l="l" r="r" t="t"/>
                    <a:pathLst>
                      <a:path extrusionOk="0" h="69" w="53">
                        <a:moveTo>
                          <a:pt x="47" y="16"/>
                        </a:moveTo>
                        <a:cubicBezTo>
                          <a:pt x="53" y="21"/>
                          <a:pt x="50" y="32"/>
                          <a:pt x="50" y="40"/>
                        </a:cubicBezTo>
                        <a:cubicBezTo>
                          <a:pt x="50" y="48"/>
                          <a:pt x="51" y="61"/>
                          <a:pt x="44" y="64"/>
                        </a:cubicBezTo>
                        <a:cubicBezTo>
                          <a:pt x="37" y="67"/>
                          <a:pt x="10" y="69"/>
                          <a:pt x="5" y="59"/>
                        </a:cubicBezTo>
                        <a:cubicBezTo>
                          <a:pt x="0" y="49"/>
                          <a:pt x="5" y="14"/>
                          <a:pt x="12" y="7"/>
                        </a:cubicBezTo>
                        <a:cubicBezTo>
                          <a:pt x="19" y="0"/>
                          <a:pt x="40" y="14"/>
                          <a:pt x="47" y="16"/>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0" name="Google Shape;130;p2"/>
                  <p:cNvSpPr/>
                  <p:nvPr/>
                </p:nvSpPr>
                <p:spPr>
                  <a:xfrm>
                    <a:off x="4068" y="2487"/>
                    <a:ext cx="114" cy="194"/>
                  </a:xfrm>
                  <a:custGeom>
                    <a:rect b="b" l="l" r="r" t="t"/>
                    <a:pathLst>
                      <a:path extrusionOk="0" h="194" w="111">
                        <a:moveTo>
                          <a:pt x="104" y="0"/>
                        </a:moveTo>
                        <a:cubicBezTo>
                          <a:pt x="97" y="0"/>
                          <a:pt x="80" y="19"/>
                          <a:pt x="66" y="33"/>
                        </a:cubicBezTo>
                        <a:cubicBezTo>
                          <a:pt x="52" y="47"/>
                          <a:pt x="29" y="66"/>
                          <a:pt x="18" y="81"/>
                        </a:cubicBezTo>
                        <a:cubicBezTo>
                          <a:pt x="7" y="96"/>
                          <a:pt x="0" y="105"/>
                          <a:pt x="2" y="123"/>
                        </a:cubicBezTo>
                        <a:cubicBezTo>
                          <a:pt x="4" y="141"/>
                          <a:pt x="24" y="182"/>
                          <a:pt x="32" y="188"/>
                        </a:cubicBezTo>
                        <a:cubicBezTo>
                          <a:pt x="40" y="194"/>
                          <a:pt x="40" y="168"/>
                          <a:pt x="51" y="159"/>
                        </a:cubicBezTo>
                        <a:cubicBezTo>
                          <a:pt x="62" y="150"/>
                          <a:pt x="89" y="144"/>
                          <a:pt x="98" y="132"/>
                        </a:cubicBezTo>
                        <a:cubicBezTo>
                          <a:pt x="107" y="120"/>
                          <a:pt x="103" y="100"/>
                          <a:pt x="105" y="84"/>
                        </a:cubicBezTo>
                        <a:cubicBezTo>
                          <a:pt x="107" y="68"/>
                          <a:pt x="108" y="47"/>
                          <a:pt x="108" y="33"/>
                        </a:cubicBezTo>
                        <a:cubicBezTo>
                          <a:pt x="108" y="19"/>
                          <a:pt x="111" y="0"/>
                          <a:pt x="104" y="0"/>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1" name="Google Shape;131;p2"/>
                  <p:cNvSpPr/>
                  <p:nvPr/>
                </p:nvSpPr>
                <p:spPr>
                  <a:xfrm>
                    <a:off x="3830" y="2580"/>
                    <a:ext cx="186" cy="201"/>
                  </a:xfrm>
                  <a:custGeom>
                    <a:rect b="b" l="l" r="r" t="t"/>
                    <a:pathLst>
                      <a:path extrusionOk="0" h="201" w="186">
                        <a:moveTo>
                          <a:pt x="7" y="11"/>
                        </a:moveTo>
                        <a:cubicBezTo>
                          <a:pt x="10" y="8"/>
                          <a:pt x="40" y="0"/>
                          <a:pt x="57" y="12"/>
                        </a:cubicBezTo>
                        <a:cubicBezTo>
                          <a:pt x="74" y="24"/>
                          <a:pt x="95" y="64"/>
                          <a:pt x="112" y="84"/>
                        </a:cubicBezTo>
                        <a:cubicBezTo>
                          <a:pt x="129" y="104"/>
                          <a:pt x="148" y="116"/>
                          <a:pt x="160" y="132"/>
                        </a:cubicBezTo>
                        <a:cubicBezTo>
                          <a:pt x="172" y="148"/>
                          <a:pt x="186" y="170"/>
                          <a:pt x="183" y="180"/>
                        </a:cubicBezTo>
                        <a:cubicBezTo>
                          <a:pt x="180" y="190"/>
                          <a:pt x="153" y="201"/>
                          <a:pt x="141" y="194"/>
                        </a:cubicBezTo>
                        <a:cubicBezTo>
                          <a:pt x="129" y="187"/>
                          <a:pt x="116" y="151"/>
                          <a:pt x="109" y="138"/>
                        </a:cubicBezTo>
                        <a:cubicBezTo>
                          <a:pt x="102" y="125"/>
                          <a:pt x="105" y="123"/>
                          <a:pt x="100" y="114"/>
                        </a:cubicBezTo>
                        <a:cubicBezTo>
                          <a:pt x="95" y="105"/>
                          <a:pt x="83" y="93"/>
                          <a:pt x="78" y="83"/>
                        </a:cubicBezTo>
                        <a:cubicBezTo>
                          <a:pt x="73" y="73"/>
                          <a:pt x="76" y="60"/>
                          <a:pt x="70" y="51"/>
                        </a:cubicBezTo>
                        <a:cubicBezTo>
                          <a:pt x="64" y="42"/>
                          <a:pt x="49" y="36"/>
                          <a:pt x="39" y="29"/>
                        </a:cubicBezTo>
                        <a:cubicBezTo>
                          <a:pt x="29" y="22"/>
                          <a:pt x="0" y="11"/>
                          <a:pt x="7" y="11"/>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2" name="Google Shape;132;p2"/>
                  <p:cNvSpPr/>
                  <p:nvPr/>
                </p:nvSpPr>
                <p:spPr>
                  <a:xfrm>
                    <a:off x="3318" y="880"/>
                    <a:ext cx="200" cy="137"/>
                  </a:xfrm>
                  <a:custGeom>
                    <a:rect b="b" l="l" r="r" t="t"/>
                    <a:pathLst>
                      <a:path extrusionOk="0" h="137" w="200">
                        <a:moveTo>
                          <a:pt x="0" y="104"/>
                        </a:moveTo>
                        <a:cubicBezTo>
                          <a:pt x="6" y="95"/>
                          <a:pt x="38" y="87"/>
                          <a:pt x="52" y="78"/>
                        </a:cubicBezTo>
                        <a:cubicBezTo>
                          <a:pt x="66" y="69"/>
                          <a:pt x="76" y="61"/>
                          <a:pt x="86" y="52"/>
                        </a:cubicBezTo>
                        <a:cubicBezTo>
                          <a:pt x="96" y="43"/>
                          <a:pt x="102" y="31"/>
                          <a:pt x="112" y="24"/>
                        </a:cubicBezTo>
                        <a:cubicBezTo>
                          <a:pt x="122" y="17"/>
                          <a:pt x="131" y="11"/>
                          <a:pt x="144" y="8"/>
                        </a:cubicBezTo>
                        <a:cubicBezTo>
                          <a:pt x="157" y="5"/>
                          <a:pt x="184" y="0"/>
                          <a:pt x="192" y="8"/>
                        </a:cubicBezTo>
                        <a:cubicBezTo>
                          <a:pt x="200" y="16"/>
                          <a:pt x="196" y="44"/>
                          <a:pt x="192" y="56"/>
                        </a:cubicBezTo>
                        <a:cubicBezTo>
                          <a:pt x="188" y="68"/>
                          <a:pt x="182" y="77"/>
                          <a:pt x="170" y="80"/>
                        </a:cubicBezTo>
                        <a:cubicBezTo>
                          <a:pt x="158" y="83"/>
                          <a:pt x="132" y="72"/>
                          <a:pt x="120" y="76"/>
                        </a:cubicBezTo>
                        <a:cubicBezTo>
                          <a:pt x="108" y="80"/>
                          <a:pt x="104" y="96"/>
                          <a:pt x="96" y="104"/>
                        </a:cubicBezTo>
                        <a:cubicBezTo>
                          <a:pt x="88" y="112"/>
                          <a:pt x="83" y="117"/>
                          <a:pt x="74" y="122"/>
                        </a:cubicBezTo>
                        <a:cubicBezTo>
                          <a:pt x="65" y="127"/>
                          <a:pt x="52" y="135"/>
                          <a:pt x="42" y="136"/>
                        </a:cubicBezTo>
                        <a:cubicBezTo>
                          <a:pt x="32" y="137"/>
                          <a:pt x="21" y="135"/>
                          <a:pt x="14" y="130"/>
                        </a:cubicBezTo>
                        <a:cubicBezTo>
                          <a:pt x="7" y="125"/>
                          <a:pt x="3" y="109"/>
                          <a:pt x="0" y="104"/>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3" name="Google Shape;133;p2"/>
                  <p:cNvSpPr/>
                  <p:nvPr/>
                </p:nvSpPr>
                <p:spPr>
                  <a:xfrm rot="960412">
                    <a:off x="1783" y="730"/>
                    <a:ext cx="610" cy="688"/>
                  </a:xfrm>
                  <a:custGeom>
                    <a:rect b="b" l="l" r="r" t="t"/>
                    <a:pathLst>
                      <a:path extrusionOk="0" h="784" w="790">
                        <a:moveTo>
                          <a:pt x="6" y="270"/>
                        </a:moveTo>
                        <a:cubicBezTo>
                          <a:pt x="6" y="263"/>
                          <a:pt x="21" y="258"/>
                          <a:pt x="30" y="246"/>
                        </a:cubicBezTo>
                        <a:cubicBezTo>
                          <a:pt x="39" y="234"/>
                          <a:pt x="53" y="210"/>
                          <a:pt x="62" y="200"/>
                        </a:cubicBezTo>
                        <a:cubicBezTo>
                          <a:pt x="71" y="190"/>
                          <a:pt x="79" y="194"/>
                          <a:pt x="87" y="186"/>
                        </a:cubicBezTo>
                        <a:cubicBezTo>
                          <a:pt x="95" y="178"/>
                          <a:pt x="99" y="162"/>
                          <a:pt x="110" y="152"/>
                        </a:cubicBezTo>
                        <a:cubicBezTo>
                          <a:pt x="121" y="142"/>
                          <a:pt x="140" y="131"/>
                          <a:pt x="156" y="123"/>
                        </a:cubicBezTo>
                        <a:cubicBezTo>
                          <a:pt x="172" y="115"/>
                          <a:pt x="190" y="107"/>
                          <a:pt x="206" y="104"/>
                        </a:cubicBezTo>
                        <a:cubicBezTo>
                          <a:pt x="222" y="101"/>
                          <a:pt x="238" y="104"/>
                          <a:pt x="254" y="104"/>
                        </a:cubicBezTo>
                        <a:cubicBezTo>
                          <a:pt x="270" y="104"/>
                          <a:pt x="289" y="106"/>
                          <a:pt x="302" y="104"/>
                        </a:cubicBezTo>
                        <a:cubicBezTo>
                          <a:pt x="315" y="102"/>
                          <a:pt x="322" y="97"/>
                          <a:pt x="330" y="93"/>
                        </a:cubicBezTo>
                        <a:cubicBezTo>
                          <a:pt x="338" y="89"/>
                          <a:pt x="347" y="86"/>
                          <a:pt x="351" y="81"/>
                        </a:cubicBezTo>
                        <a:cubicBezTo>
                          <a:pt x="355" y="76"/>
                          <a:pt x="353" y="70"/>
                          <a:pt x="357" y="63"/>
                        </a:cubicBezTo>
                        <a:cubicBezTo>
                          <a:pt x="361" y="56"/>
                          <a:pt x="363" y="45"/>
                          <a:pt x="375" y="39"/>
                        </a:cubicBezTo>
                        <a:cubicBezTo>
                          <a:pt x="387" y="33"/>
                          <a:pt x="409" y="32"/>
                          <a:pt x="429" y="27"/>
                        </a:cubicBezTo>
                        <a:cubicBezTo>
                          <a:pt x="449" y="22"/>
                          <a:pt x="475" y="11"/>
                          <a:pt x="494" y="8"/>
                        </a:cubicBezTo>
                        <a:cubicBezTo>
                          <a:pt x="513" y="5"/>
                          <a:pt x="526" y="8"/>
                          <a:pt x="542" y="8"/>
                        </a:cubicBezTo>
                        <a:cubicBezTo>
                          <a:pt x="558" y="8"/>
                          <a:pt x="574" y="8"/>
                          <a:pt x="590" y="8"/>
                        </a:cubicBezTo>
                        <a:cubicBezTo>
                          <a:pt x="606" y="8"/>
                          <a:pt x="622" y="0"/>
                          <a:pt x="638" y="8"/>
                        </a:cubicBezTo>
                        <a:cubicBezTo>
                          <a:pt x="654" y="16"/>
                          <a:pt x="686" y="48"/>
                          <a:pt x="686" y="56"/>
                        </a:cubicBezTo>
                        <a:cubicBezTo>
                          <a:pt x="686" y="64"/>
                          <a:pt x="656" y="52"/>
                          <a:pt x="638" y="56"/>
                        </a:cubicBezTo>
                        <a:cubicBezTo>
                          <a:pt x="620" y="60"/>
                          <a:pt x="589" y="72"/>
                          <a:pt x="576" y="81"/>
                        </a:cubicBezTo>
                        <a:cubicBezTo>
                          <a:pt x="563" y="90"/>
                          <a:pt x="545" y="106"/>
                          <a:pt x="558" y="111"/>
                        </a:cubicBezTo>
                        <a:cubicBezTo>
                          <a:pt x="571" y="116"/>
                          <a:pt x="635" y="114"/>
                          <a:pt x="657" y="111"/>
                        </a:cubicBezTo>
                        <a:cubicBezTo>
                          <a:pt x="679" y="108"/>
                          <a:pt x="679" y="93"/>
                          <a:pt x="693" y="90"/>
                        </a:cubicBezTo>
                        <a:cubicBezTo>
                          <a:pt x="707" y="87"/>
                          <a:pt x="726" y="93"/>
                          <a:pt x="741" y="93"/>
                        </a:cubicBezTo>
                        <a:cubicBezTo>
                          <a:pt x="756" y="93"/>
                          <a:pt x="782" y="85"/>
                          <a:pt x="786" y="93"/>
                        </a:cubicBezTo>
                        <a:cubicBezTo>
                          <a:pt x="790" y="101"/>
                          <a:pt x="776" y="127"/>
                          <a:pt x="765" y="141"/>
                        </a:cubicBezTo>
                        <a:cubicBezTo>
                          <a:pt x="754" y="155"/>
                          <a:pt x="730" y="159"/>
                          <a:pt x="717" y="177"/>
                        </a:cubicBezTo>
                        <a:cubicBezTo>
                          <a:pt x="704" y="195"/>
                          <a:pt x="691" y="228"/>
                          <a:pt x="686" y="248"/>
                        </a:cubicBezTo>
                        <a:cubicBezTo>
                          <a:pt x="681" y="268"/>
                          <a:pt x="686" y="280"/>
                          <a:pt x="686" y="296"/>
                        </a:cubicBezTo>
                        <a:cubicBezTo>
                          <a:pt x="686" y="312"/>
                          <a:pt x="686" y="328"/>
                          <a:pt x="686" y="344"/>
                        </a:cubicBezTo>
                        <a:cubicBezTo>
                          <a:pt x="686" y="360"/>
                          <a:pt x="688" y="380"/>
                          <a:pt x="686" y="392"/>
                        </a:cubicBezTo>
                        <a:cubicBezTo>
                          <a:pt x="684" y="404"/>
                          <a:pt x="680" y="417"/>
                          <a:pt x="672" y="417"/>
                        </a:cubicBezTo>
                        <a:cubicBezTo>
                          <a:pt x="664" y="417"/>
                          <a:pt x="646" y="392"/>
                          <a:pt x="638" y="392"/>
                        </a:cubicBezTo>
                        <a:cubicBezTo>
                          <a:pt x="630" y="392"/>
                          <a:pt x="629" y="409"/>
                          <a:pt x="621" y="417"/>
                        </a:cubicBezTo>
                        <a:cubicBezTo>
                          <a:pt x="613" y="425"/>
                          <a:pt x="586" y="432"/>
                          <a:pt x="590" y="440"/>
                        </a:cubicBezTo>
                        <a:cubicBezTo>
                          <a:pt x="594" y="448"/>
                          <a:pt x="640" y="454"/>
                          <a:pt x="648" y="465"/>
                        </a:cubicBezTo>
                        <a:cubicBezTo>
                          <a:pt x="656" y="476"/>
                          <a:pt x="646" y="487"/>
                          <a:pt x="636" y="504"/>
                        </a:cubicBezTo>
                        <a:cubicBezTo>
                          <a:pt x="626" y="521"/>
                          <a:pt x="600" y="558"/>
                          <a:pt x="585" y="570"/>
                        </a:cubicBezTo>
                        <a:cubicBezTo>
                          <a:pt x="570" y="582"/>
                          <a:pt x="562" y="571"/>
                          <a:pt x="546" y="576"/>
                        </a:cubicBezTo>
                        <a:cubicBezTo>
                          <a:pt x="530" y="581"/>
                          <a:pt x="506" y="583"/>
                          <a:pt x="489" y="600"/>
                        </a:cubicBezTo>
                        <a:cubicBezTo>
                          <a:pt x="472" y="617"/>
                          <a:pt x="461" y="659"/>
                          <a:pt x="446" y="680"/>
                        </a:cubicBezTo>
                        <a:cubicBezTo>
                          <a:pt x="431" y="701"/>
                          <a:pt x="408" y="714"/>
                          <a:pt x="398" y="728"/>
                        </a:cubicBezTo>
                        <a:cubicBezTo>
                          <a:pt x="388" y="742"/>
                          <a:pt x="395" y="754"/>
                          <a:pt x="387" y="762"/>
                        </a:cubicBezTo>
                        <a:cubicBezTo>
                          <a:pt x="379" y="770"/>
                          <a:pt x="364" y="774"/>
                          <a:pt x="350" y="776"/>
                        </a:cubicBezTo>
                        <a:cubicBezTo>
                          <a:pt x="336" y="778"/>
                          <a:pt x="318" y="784"/>
                          <a:pt x="302" y="776"/>
                        </a:cubicBezTo>
                        <a:cubicBezTo>
                          <a:pt x="286" y="768"/>
                          <a:pt x="262" y="744"/>
                          <a:pt x="254" y="728"/>
                        </a:cubicBezTo>
                        <a:cubicBezTo>
                          <a:pt x="246" y="712"/>
                          <a:pt x="254" y="696"/>
                          <a:pt x="254" y="680"/>
                        </a:cubicBezTo>
                        <a:cubicBezTo>
                          <a:pt x="254" y="664"/>
                          <a:pt x="254" y="648"/>
                          <a:pt x="254" y="632"/>
                        </a:cubicBezTo>
                        <a:cubicBezTo>
                          <a:pt x="254" y="616"/>
                          <a:pt x="254" y="608"/>
                          <a:pt x="254" y="584"/>
                        </a:cubicBezTo>
                        <a:cubicBezTo>
                          <a:pt x="254" y="560"/>
                          <a:pt x="254" y="512"/>
                          <a:pt x="254" y="488"/>
                        </a:cubicBezTo>
                        <a:cubicBezTo>
                          <a:pt x="254" y="464"/>
                          <a:pt x="262" y="456"/>
                          <a:pt x="254" y="440"/>
                        </a:cubicBezTo>
                        <a:cubicBezTo>
                          <a:pt x="246" y="424"/>
                          <a:pt x="214" y="408"/>
                          <a:pt x="206" y="392"/>
                        </a:cubicBezTo>
                        <a:cubicBezTo>
                          <a:pt x="198" y="376"/>
                          <a:pt x="214" y="360"/>
                          <a:pt x="206" y="344"/>
                        </a:cubicBezTo>
                        <a:cubicBezTo>
                          <a:pt x="198" y="328"/>
                          <a:pt x="177" y="301"/>
                          <a:pt x="158" y="296"/>
                        </a:cubicBezTo>
                        <a:cubicBezTo>
                          <a:pt x="139" y="291"/>
                          <a:pt x="105" y="308"/>
                          <a:pt x="93" y="315"/>
                        </a:cubicBezTo>
                        <a:cubicBezTo>
                          <a:pt x="81" y="322"/>
                          <a:pt x="92" y="334"/>
                          <a:pt x="87" y="339"/>
                        </a:cubicBezTo>
                        <a:cubicBezTo>
                          <a:pt x="82" y="344"/>
                          <a:pt x="70" y="346"/>
                          <a:pt x="62" y="344"/>
                        </a:cubicBezTo>
                        <a:cubicBezTo>
                          <a:pt x="54" y="342"/>
                          <a:pt x="42" y="339"/>
                          <a:pt x="36" y="330"/>
                        </a:cubicBezTo>
                        <a:cubicBezTo>
                          <a:pt x="30" y="321"/>
                          <a:pt x="32" y="301"/>
                          <a:pt x="27" y="291"/>
                        </a:cubicBezTo>
                        <a:cubicBezTo>
                          <a:pt x="22" y="281"/>
                          <a:pt x="0" y="277"/>
                          <a:pt x="6" y="270"/>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4" name="Google Shape;134;p2"/>
                  <p:cNvSpPr/>
                  <p:nvPr/>
                </p:nvSpPr>
                <p:spPr>
                  <a:xfrm rot="953217">
                    <a:off x="2275" y="1241"/>
                    <a:ext cx="125" cy="100"/>
                  </a:xfrm>
                  <a:custGeom>
                    <a:rect b="b" l="l" r="r" t="t"/>
                    <a:pathLst>
                      <a:path extrusionOk="0" h="109" w="160">
                        <a:moveTo>
                          <a:pt x="8" y="8"/>
                        </a:moveTo>
                        <a:cubicBezTo>
                          <a:pt x="16" y="0"/>
                          <a:pt x="44" y="6"/>
                          <a:pt x="56" y="8"/>
                        </a:cubicBezTo>
                        <a:cubicBezTo>
                          <a:pt x="68" y="10"/>
                          <a:pt x="74" y="20"/>
                          <a:pt x="80" y="23"/>
                        </a:cubicBezTo>
                        <a:cubicBezTo>
                          <a:pt x="86" y="26"/>
                          <a:pt x="91" y="32"/>
                          <a:pt x="95" y="29"/>
                        </a:cubicBezTo>
                        <a:cubicBezTo>
                          <a:pt x="99" y="26"/>
                          <a:pt x="94" y="12"/>
                          <a:pt x="104" y="8"/>
                        </a:cubicBezTo>
                        <a:cubicBezTo>
                          <a:pt x="114" y="4"/>
                          <a:pt x="144" y="0"/>
                          <a:pt x="152" y="8"/>
                        </a:cubicBezTo>
                        <a:cubicBezTo>
                          <a:pt x="160" y="16"/>
                          <a:pt x="155" y="45"/>
                          <a:pt x="152" y="56"/>
                        </a:cubicBezTo>
                        <a:cubicBezTo>
                          <a:pt x="149" y="67"/>
                          <a:pt x="142" y="69"/>
                          <a:pt x="134" y="77"/>
                        </a:cubicBezTo>
                        <a:cubicBezTo>
                          <a:pt x="126" y="85"/>
                          <a:pt x="117" y="100"/>
                          <a:pt x="104" y="104"/>
                        </a:cubicBezTo>
                        <a:cubicBezTo>
                          <a:pt x="91" y="108"/>
                          <a:pt x="66" y="109"/>
                          <a:pt x="56" y="104"/>
                        </a:cubicBezTo>
                        <a:cubicBezTo>
                          <a:pt x="46" y="99"/>
                          <a:pt x="52" y="82"/>
                          <a:pt x="44" y="74"/>
                        </a:cubicBezTo>
                        <a:cubicBezTo>
                          <a:pt x="36" y="66"/>
                          <a:pt x="14" y="67"/>
                          <a:pt x="8" y="56"/>
                        </a:cubicBezTo>
                        <a:cubicBezTo>
                          <a:pt x="2" y="45"/>
                          <a:pt x="0" y="16"/>
                          <a:pt x="8" y="8"/>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5" name="Google Shape;135;p2"/>
                  <p:cNvSpPr/>
                  <p:nvPr/>
                </p:nvSpPr>
                <p:spPr>
                  <a:xfrm>
                    <a:off x="4197" y="2309"/>
                    <a:ext cx="36" cy="89"/>
                  </a:xfrm>
                  <a:custGeom>
                    <a:rect b="b" l="l" r="r" t="t"/>
                    <a:pathLst>
                      <a:path extrusionOk="0" h="89" w="36">
                        <a:moveTo>
                          <a:pt x="30" y="0"/>
                        </a:moveTo>
                        <a:cubicBezTo>
                          <a:pt x="36" y="14"/>
                          <a:pt x="23" y="75"/>
                          <a:pt x="19" y="82"/>
                        </a:cubicBezTo>
                        <a:cubicBezTo>
                          <a:pt x="15" y="89"/>
                          <a:pt x="6" y="54"/>
                          <a:pt x="4" y="43"/>
                        </a:cubicBezTo>
                        <a:cubicBezTo>
                          <a:pt x="2" y="32"/>
                          <a:pt x="0" y="20"/>
                          <a:pt x="4" y="13"/>
                        </a:cubicBezTo>
                        <a:cubicBezTo>
                          <a:pt x="8" y="6"/>
                          <a:pt x="25" y="3"/>
                          <a:pt x="30" y="0"/>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6" name="Google Shape;136;p2"/>
                  <p:cNvSpPr/>
                  <p:nvPr/>
                </p:nvSpPr>
                <p:spPr>
                  <a:xfrm>
                    <a:off x="4245" y="2405"/>
                    <a:ext cx="58" cy="52"/>
                  </a:xfrm>
                  <a:custGeom>
                    <a:rect b="b" l="l" r="r" t="t"/>
                    <a:pathLst>
                      <a:path extrusionOk="0" h="52" w="58">
                        <a:moveTo>
                          <a:pt x="54" y="4"/>
                        </a:moveTo>
                        <a:cubicBezTo>
                          <a:pt x="58" y="10"/>
                          <a:pt x="58" y="32"/>
                          <a:pt x="54" y="39"/>
                        </a:cubicBezTo>
                        <a:cubicBezTo>
                          <a:pt x="50" y="46"/>
                          <a:pt x="37" y="52"/>
                          <a:pt x="28" y="47"/>
                        </a:cubicBezTo>
                        <a:cubicBezTo>
                          <a:pt x="19" y="42"/>
                          <a:pt x="0" y="14"/>
                          <a:pt x="0" y="7"/>
                        </a:cubicBezTo>
                        <a:cubicBezTo>
                          <a:pt x="0" y="0"/>
                          <a:pt x="21" y="5"/>
                          <a:pt x="30" y="4"/>
                        </a:cubicBezTo>
                        <a:cubicBezTo>
                          <a:pt x="39" y="3"/>
                          <a:pt x="51" y="0"/>
                          <a:pt x="54" y="4"/>
                        </a:cubicBezTo>
                        <a:close/>
                      </a:path>
                    </a:pathLst>
                  </a:custGeom>
                  <a:gradFill>
                    <a:gsLst>
                      <a:gs pos="0">
                        <a:srgbClr val="0000CC"/>
                      </a:gs>
                      <a:gs pos="100000">
                        <a:srgbClr val="BE8C00"/>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137" name="Google Shape;137;p2"/>
                <p:cNvSpPr/>
                <p:nvPr/>
              </p:nvSpPr>
              <p:spPr>
                <a:xfrm>
                  <a:off x="1625" y="3860"/>
                  <a:ext cx="2088" cy="437"/>
                </a:xfrm>
                <a:custGeom>
                  <a:rect b="b" l="l" r="r" t="t"/>
                  <a:pathLst>
                    <a:path extrusionOk="0" h="437" w="2088">
                      <a:moveTo>
                        <a:pt x="187" y="109"/>
                      </a:moveTo>
                      <a:cubicBezTo>
                        <a:pt x="221" y="76"/>
                        <a:pt x="201" y="49"/>
                        <a:pt x="232" y="34"/>
                      </a:cubicBezTo>
                      <a:cubicBezTo>
                        <a:pt x="263" y="19"/>
                        <a:pt x="335" y="23"/>
                        <a:pt x="376" y="19"/>
                      </a:cubicBezTo>
                      <a:cubicBezTo>
                        <a:pt x="417" y="15"/>
                        <a:pt x="442" y="0"/>
                        <a:pt x="478" y="10"/>
                      </a:cubicBezTo>
                      <a:cubicBezTo>
                        <a:pt x="514" y="20"/>
                        <a:pt x="553" y="73"/>
                        <a:pt x="595" y="79"/>
                      </a:cubicBezTo>
                      <a:cubicBezTo>
                        <a:pt x="637" y="85"/>
                        <a:pt x="670" y="54"/>
                        <a:pt x="730" y="46"/>
                      </a:cubicBezTo>
                      <a:cubicBezTo>
                        <a:pt x="790" y="38"/>
                        <a:pt x="934" y="24"/>
                        <a:pt x="955" y="31"/>
                      </a:cubicBezTo>
                      <a:cubicBezTo>
                        <a:pt x="976" y="38"/>
                        <a:pt x="882" y="60"/>
                        <a:pt x="856" y="85"/>
                      </a:cubicBezTo>
                      <a:cubicBezTo>
                        <a:pt x="830" y="110"/>
                        <a:pt x="774" y="160"/>
                        <a:pt x="799" y="184"/>
                      </a:cubicBezTo>
                      <a:cubicBezTo>
                        <a:pt x="824" y="208"/>
                        <a:pt x="922" y="247"/>
                        <a:pt x="1003" y="229"/>
                      </a:cubicBezTo>
                      <a:cubicBezTo>
                        <a:pt x="1084" y="211"/>
                        <a:pt x="1225" y="91"/>
                        <a:pt x="1288" y="73"/>
                      </a:cubicBezTo>
                      <a:cubicBezTo>
                        <a:pt x="1351" y="55"/>
                        <a:pt x="1352" y="113"/>
                        <a:pt x="1384" y="121"/>
                      </a:cubicBezTo>
                      <a:cubicBezTo>
                        <a:pt x="1416" y="129"/>
                        <a:pt x="1448" y="121"/>
                        <a:pt x="1480" y="121"/>
                      </a:cubicBezTo>
                      <a:cubicBezTo>
                        <a:pt x="1512" y="121"/>
                        <a:pt x="1538" y="110"/>
                        <a:pt x="1576" y="121"/>
                      </a:cubicBezTo>
                      <a:cubicBezTo>
                        <a:pt x="1614" y="132"/>
                        <a:pt x="1682" y="188"/>
                        <a:pt x="1708" y="187"/>
                      </a:cubicBezTo>
                      <a:cubicBezTo>
                        <a:pt x="1734" y="186"/>
                        <a:pt x="1710" y="131"/>
                        <a:pt x="1735" y="112"/>
                      </a:cubicBezTo>
                      <a:cubicBezTo>
                        <a:pt x="1760" y="93"/>
                        <a:pt x="1817" y="70"/>
                        <a:pt x="1858" y="73"/>
                      </a:cubicBezTo>
                      <a:cubicBezTo>
                        <a:pt x="1899" y="76"/>
                        <a:pt x="1957" y="107"/>
                        <a:pt x="1984" y="130"/>
                      </a:cubicBezTo>
                      <a:cubicBezTo>
                        <a:pt x="2011" y="153"/>
                        <a:pt x="2007" y="184"/>
                        <a:pt x="2020" y="208"/>
                      </a:cubicBezTo>
                      <a:cubicBezTo>
                        <a:pt x="2033" y="232"/>
                        <a:pt x="2088" y="253"/>
                        <a:pt x="2065" y="274"/>
                      </a:cubicBezTo>
                      <a:cubicBezTo>
                        <a:pt x="2042" y="295"/>
                        <a:pt x="1932" y="318"/>
                        <a:pt x="1882" y="334"/>
                      </a:cubicBezTo>
                      <a:cubicBezTo>
                        <a:pt x="1832" y="350"/>
                        <a:pt x="1807" y="357"/>
                        <a:pt x="1765" y="367"/>
                      </a:cubicBezTo>
                      <a:cubicBezTo>
                        <a:pt x="1723" y="377"/>
                        <a:pt x="1669" y="384"/>
                        <a:pt x="1630" y="391"/>
                      </a:cubicBezTo>
                      <a:cubicBezTo>
                        <a:pt x="1591" y="398"/>
                        <a:pt x="1560" y="404"/>
                        <a:pt x="1531" y="409"/>
                      </a:cubicBezTo>
                      <a:cubicBezTo>
                        <a:pt x="1502" y="414"/>
                        <a:pt x="1487" y="418"/>
                        <a:pt x="1456" y="421"/>
                      </a:cubicBezTo>
                      <a:cubicBezTo>
                        <a:pt x="1425" y="424"/>
                        <a:pt x="1384" y="425"/>
                        <a:pt x="1345" y="427"/>
                      </a:cubicBezTo>
                      <a:cubicBezTo>
                        <a:pt x="1306" y="429"/>
                        <a:pt x="1265" y="435"/>
                        <a:pt x="1219" y="436"/>
                      </a:cubicBezTo>
                      <a:cubicBezTo>
                        <a:pt x="1173" y="437"/>
                        <a:pt x="1119" y="436"/>
                        <a:pt x="1069" y="436"/>
                      </a:cubicBezTo>
                      <a:cubicBezTo>
                        <a:pt x="1019" y="436"/>
                        <a:pt x="975" y="437"/>
                        <a:pt x="916" y="433"/>
                      </a:cubicBezTo>
                      <a:cubicBezTo>
                        <a:pt x="857" y="429"/>
                        <a:pt x="776" y="419"/>
                        <a:pt x="718" y="412"/>
                      </a:cubicBezTo>
                      <a:cubicBezTo>
                        <a:pt x="660" y="405"/>
                        <a:pt x="601" y="396"/>
                        <a:pt x="568" y="391"/>
                      </a:cubicBezTo>
                      <a:cubicBezTo>
                        <a:pt x="535" y="386"/>
                        <a:pt x="540" y="386"/>
                        <a:pt x="517" y="382"/>
                      </a:cubicBezTo>
                      <a:cubicBezTo>
                        <a:pt x="494" y="378"/>
                        <a:pt x="456" y="373"/>
                        <a:pt x="430" y="367"/>
                      </a:cubicBezTo>
                      <a:cubicBezTo>
                        <a:pt x="404" y="361"/>
                        <a:pt x="425" y="368"/>
                        <a:pt x="358" y="346"/>
                      </a:cubicBezTo>
                      <a:cubicBezTo>
                        <a:pt x="291" y="324"/>
                        <a:pt x="56" y="274"/>
                        <a:pt x="28" y="235"/>
                      </a:cubicBezTo>
                      <a:cubicBezTo>
                        <a:pt x="0" y="196"/>
                        <a:pt x="141" y="143"/>
                        <a:pt x="187" y="109"/>
                      </a:cubicBezTo>
                      <a:close/>
                    </a:path>
                  </a:pathLst>
                </a:custGeom>
                <a:gradFill>
                  <a:gsLst>
                    <a:gs pos="0">
                      <a:schemeClr val="lt1"/>
                    </a:gs>
                    <a:gs pos="100000">
                      <a:srgbClr val="5353FF"/>
                    </a:gs>
                  </a:gsLst>
                  <a:lin ang="5400000" scaled="0"/>
                </a:gra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grpSp>
          <p:nvGrpSpPr>
            <p:cNvPr id="138" name="Google Shape;138;p2"/>
            <p:cNvGrpSpPr/>
            <p:nvPr/>
          </p:nvGrpSpPr>
          <p:grpSpPr>
            <a:xfrm>
              <a:off x="2010" y="454"/>
              <a:ext cx="1282" cy="809"/>
              <a:chOff x="2631" y="1721"/>
              <a:chExt cx="1282" cy="809"/>
            </a:xfrm>
          </p:grpSpPr>
          <p:sp>
            <p:nvSpPr>
              <p:cNvPr id="139" name="Google Shape;139;p2"/>
              <p:cNvSpPr/>
              <p:nvPr/>
            </p:nvSpPr>
            <p:spPr>
              <a:xfrm rot="9553234">
                <a:off x="3271" y="2273"/>
                <a:ext cx="159" cy="46"/>
              </a:xfrm>
              <a:custGeom>
                <a:rect b="b" l="l" r="r" t="t"/>
                <a:pathLst>
                  <a:path extrusionOk="0" h="69" w="88">
                    <a:moveTo>
                      <a:pt x="36" y="0"/>
                    </a:moveTo>
                    <a:lnTo>
                      <a:pt x="0" y="11"/>
                    </a:lnTo>
                    <a:lnTo>
                      <a:pt x="50" y="69"/>
                    </a:lnTo>
                    <a:lnTo>
                      <a:pt x="88" y="58"/>
                    </a:lnTo>
                    <a:lnTo>
                      <a:pt x="3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0" name="Google Shape;140;p2"/>
              <p:cNvSpPr/>
              <p:nvPr/>
            </p:nvSpPr>
            <p:spPr>
              <a:xfrm rot="9553234">
                <a:off x="3274" y="2285"/>
                <a:ext cx="110" cy="41"/>
              </a:xfrm>
              <a:custGeom>
                <a:rect b="b" l="l" r="r" t="t"/>
                <a:pathLst>
                  <a:path extrusionOk="0" h="61" w="61">
                    <a:moveTo>
                      <a:pt x="9" y="0"/>
                    </a:moveTo>
                    <a:lnTo>
                      <a:pt x="0" y="3"/>
                    </a:lnTo>
                    <a:lnTo>
                      <a:pt x="53" y="61"/>
                    </a:lnTo>
                    <a:lnTo>
                      <a:pt x="61" y="58"/>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1" name="Google Shape;141;p2"/>
              <p:cNvSpPr/>
              <p:nvPr/>
            </p:nvSpPr>
            <p:spPr>
              <a:xfrm rot="9553234">
                <a:off x="3286" y="2282"/>
                <a:ext cx="105" cy="39"/>
              </a:xfrm>
              <a:custGeom>
                <a:rect b="b" l="l" r="r" t="t"/>
                <a:pathLst>
                  <a:path extrusionOk="0" h="58" w="58">
                    <a:moveTo>
                      <a:pt x="5" y="0"/>
                    </a:moveTo>
                    <a:lnTo>
                      <a:pt x="0" y="2"/>
                    </a:lnTo>
                    <a:lnTo>
                      <a:pt x="50" y="58"/>
                    </a:lnTo>
                    <a:lnTo>
                      <a:pt x="58" y="58"/>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2" name="Google Shape;142;p2"/>
              <p:cNvSpPr/>
              <p:nvPr/>
            </p:nvSpPr>
            <p:spPr>
              <a:xfrm rot="9553234">
                <a:off x="3299" y="2274"/>
                <a:ext cx="107" cy="39"/>
              </a:xfrm>
              <a:custGeom>
                <a:rect b="b" l="l" r="r" t="t"/>
                <a:pathLst>
                  <a:path extrusionOk="0" h="59" w="59">
                    <a:moveTo>
                      <a:pt x="9" y="0"/>
                    </a:moveTo>
                    <a:lnTo>
                      <a:pt x="0" y="0"/>
                    </a:lnTo>
                    <a:lnTo>
                      <a:pt x="53" y="59"/>
                    </a:lnTo>
                    <a:lnTo>
                      <a:pt x="59" y="56"/>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3" name="Google Shape;143;p2"/>
              <p:cNvSpPr/>
              <p:nvPr/>
            </p:nvSpPr>
            <p:spPr>
              <a:xfrm rot="9553234">
                <a:off x="3310" y="2269"/>
                <a:ext cx="110" cy="40"/>
              </a:xfrm>
              <a:custGeom>
                <a:rect b="b" l="l" r="r" t="t"/>
                <a:pathLst>
                  <a:path extrusionOk="0" h="61" w="61">
                    <a:moveTo>
                      <a:pt x="8" y="0"/>
                    </a:moveTo>
                    <a:lnTo>
                      <a:pt x="0" y="3"/>
                    </a:lnTo>
                    <a:lnTo>
                      <a:pt x="53" y="61"/>
                    </a:lnTo>
                    <a:lnTo>
                      <a:pt x="61" y="59"/>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4" name="Google Shape;144;p2"/>
              <p:cNvSpPr/>
              <p:nvPr/>
            </p:nvSpPr>
            <p:spPr>
              <a:xfrm rot="9553234">
                <a:off x="3322" y="2264"/>
                <a:ext cx="105" cy="40"/>
              </a:xfrm>
              <a:custGeom>
                <a:rect b="b" l="l" r="r" t="t"/>
                <a:pathLst>
                  <a:path extrusionOk="0" h="61" w="58">
                    <a:moveTo>
                      <a:pt x="5" y="0"/>
                    </a:moveTo>
                    <a:lnTo>
                      <a:pt x="0" y="3"/>
                    </a:lnTo>
                    <a:lnTo>
                      <a:pt x="50" y="61"/>
                    </a:lnTo>
                    <a:lnTo>
                      <a:pt x="58" y="58"/>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5" name="Google Shape;145;p2"/>
              <p:cNvSpPr/>
              <p:nvPr/>
            </p:nvSpPr>
            <p:spPr>
              <a:xfrm rot="9553234">
                <a:off x="3333" y="2242"/>
                <a:ext cx="155" cy="46"/>
              </a:xfrm>
              <a:custGeom>
                <a:rect b="b" l="l" r="r" t="t"/>
                <a:pathLst>
                  <a:path extrusionOk="0" h="69" w="86">
                    <a:moveTo>
                      <a:pt x="36" y="0"/>
                    </a:moveTo>
                    <a:lnTo>
                      <a:pt x="0" y="14"/>
                    </a:lnTo>
                    <a:lnTo>
                      <a:pt x="52" y="69"/>
                    </a:lnTo>
                    <a:lnTo>
                      <a:pt x="86" y="58"/>
                    </a:lnTo>
                    <a:lnTo>
                      <a:pt x="3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6" name="Google Shape;146;p2"/>
              <p:cNvSpPr/>
              <p:nvPr/>
            </p:nvSpPr>
            <p:spPr>
              <a:xfrm rot="9553234">
                <a:off x="3336" y="2255"/>
                <a:ext cx="112" cy="40"/>
              </a:xfrm>
              <a:custGeom>
                <a:rect b="b" l="l" r="r" t="t"/>
                <a:pathLst>
                  <a:path extrusionOk="0" h="61" w="62">
                    <a:moveTo>
                      <a:pt x="12" y="0"/>
                    </a:moveTo>
                    <a:lnTo>
                      <a:pt x="0" y="3"/>
                    </a:lnTo>
                    <a:lnTo>
                      <a:pt x="53" y="61"/>
                    </a:lnTo>
                    <a:lnTo>
                      <a:pt x="62" y="58"/>
                    </a:lnTo>
                    <a:lnTo>
                      <a:pt x="1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7" name="Google Shape;147;p2"/>
              <p:cNvSpPr/>
              <p:nvPr/>
            </p:nvSpPr>
            <p:spPr>
              <a:xfrm rot="9553234">
                <a:off x="3350" y="2248"/>
                <a:ext cx="110" cy="40"/>
              </a:xfrm>
              <a:custGeom>
                <a:rect b="b" l="l" r="r" t="t"/>
                <a:pathLst>
                  <a:path extrusionOk="0" h="61" w="61">
                    <a:moveTo>
                      <a:pt x="8" y="0"/>
                    </a:moveTo>
                    <a:lnTo>
                      <a:pt x="0" y="2"/>
                    </a:lnTo>
                    <a:lnTo>
                      <a:pt x="53" y="61"/>
                    </a:lnTo>
                    <a:lnTo>
                      <a:pt x="61" y="58"/>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8" name="Google Shape;148;p2"/>
              <p:cNvSpPr/>
              <p:nvPr/>
            </p:nvSpPr>
            <p:spPr>
              <a:xfrm rot="9553234">
                <a:off x="3362" y="2240"/>
                <a:ext cx="111" cy="41"/>
              </a:xfrm>
              <a:custGeom>
                <a:rect b="b" l="l" r="r" t="t"/>
                <a:pathLst>
                  <a:path extrusionOk="0" h="62" w="61">
                    <a:moveTo>
                      <a:pt x="8" y="0"/>
                    </a:moveTo>
                    <a:lnTo>
                      <a:pt x="0" y="6"/>
                    </a:lnTo>
                    <a:lnTo>
                      <a:pt x="53" y="62"/>
                    </a:lnTo>
                    <a:lnTo>
                      <a:pt x="61" y="59"/>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9" name="Google Shape;149;p2"/>
              <p:cNvSpPr/>
              <p:nvPr/>
            </p:nvSpPr>
            <p:spPr>
              <a:xfrm rot="9553234">
                <a:off x="3376" y="2233"/>
                <a:ext cx="110" cy="39"/>
              </a:xfrm>
              <a:custGeom>
                <a:rect b="b" l="l" r="r" t="t"/>
                <a:pathLst>
                  <a:path extrusionOk="0" h="58" w="61">
                    <a:moveTo>
                      <a:pt x="8" y="0"/>
                    </a:moveTo>
                    <a:lnTo>
                      <a:pt x="0" y="3"/>
                    </a:lnTo>
                    <a:lnTo>
                      <a:pt x="52" y="58"/>
                    </a:lnTo>
                    <a:lnTo>
                      <a:pt x="61" y="56"/>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0" name="Google Shape;150;p2"/>
              <p:cNvSpPr/>
              <p:nvPr/>
            </p:nvSpPr>
            <p:spPr>
              <a:xfrm rot="9553234">
                <a:off x="3386" y="2209"/>
                <a:ext cx="161" cy="48"/>
              </a:xfrm>
              <a:custGeom>
                <a:rect b="b" l="l" r="r" t="t"/>
                <a:pathLst>
                  <a:path extrusionOk="0" h="72" w="89">
                    <a:moveTo>
                      <a:pt x="37" y="0"/>
                    </a:moveTo>
                    <a:lnTo>
                      <a:pt x="0" y="14"/>
                    </a:lnTo>
                    <a:lnTo>
                      <a:pt x="56" y="72"/>
                    </a:lnTo>
                    <a:lnTo>
                      <a:pt x="89" y="55"/>
                    </a:lnTo>
                    <a:lnTo>
                      <a:pt x="37"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1" name="Google Shape;151;p2"/>
              <p:cNvSpPr/>
              <p:nvPr/>
            </p:nvSpPr>
            <p:spPr>
              <a:xfrm rot="9553234">
                <a:off x="3390" y="2225"/>
                <a:ext cx="110" cy="39"/>
              </a:xfrm>
              <a:custGeom>
                <a:rect b="b" l="l" r="r" t="t"/>
                <a:pathLst>
                  <a:path extrusionOk="0" h="58" w="61">
                    <a:moveTo>
                      <a:pt x="9" y="0"/>
                    </a:moveTo>
                    <a:lnTo>
                      <a:pt x="0" y="3"/>
                    </a:lnTo>
                    <a:lnTo>
                      <a:pt x="53" y="58"/>
                    </a:lnTo>
                    <a:lnTo>
                      <a:pt x="61" y="55"/>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2" name="Google Shape;152;p2"/>
              <p:cNvSpPr/>
              <p:nvPr/>
            </p:nvSpPr>
            <p:spPr>
              <a:xfrm rot="9553234">
                <a:off x="3403" y="2219"/>
                <a:ext cx="104" cy="39"/>
              </a:xfrm>
              <a:custGeom>
                <a:rect b="b" l="l" r="r" t="t"/>
                <a:pathLst>
                  <a:path extrusionOk="0" h="58" w="58">
                    <a:moveTo>
                      <a:pt x="5" y="0"/>
                    </a:moveTo>
                    <a:lnTo>
                      <a:pt x="0" y="2"/>
                    </a:lnTo>
                    <a:lnTo>
                      <a:pt x="52" y="58"/>
                    </a:lnTo>
                    <a:lnTo>
                      <a:pt x="58" y="55"/>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3" name="Google Shape;153;p2"/>
              <p:cNvSpPr/>
              <p:nvPr/>
            </p:nvSpPr>
            <p:spPr>
              <a:xfrm rot="9553234">
                <a:off x="3411" y="2214"/>
                <a:ext cx="111" cy="40"/>
              </a:xfrm>
              <a:custGeom>
                <a:rect b="b" l="l" r="r" t="t"/>
                <a:pathLst>
                  <a:path extrusionOk="0" h="59" w="61">
                    <a:moveTo>
                      <a:pt x="9" y="0"/>
                    </a:moveTo>
                    <a:lnTo>
                      <a:pt x="0" y="3"/>
                    </a:lnTo>
                    <a:lnTo>
                      <a:pt x="56" y="59"/>
                    </a:lnTo>
                    <a:lnTo>
                      <a:pt x="61" y="56"/>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4" name="Google Shape;154;p2"/>
              <p:cNvSpPr/>
              <p:nvPr/>
            </p:nvSpPr>
            <p:spPr>
              <a:xfrm rot="9553234">
                <a:off x="3419" y="2207"/>
                <a:ext cx="111" cy="41"/>
              </a:xfrm>
              <a:custGeom>
                <a:rect b="b" l="l" r="r" t="t"/>
                <a:pathLst>
                  <a:path extrusionOk="0" h="61" w="61">
                    <a:moveTo>
                      <a:pt x="5" y="0"/>
                    </a:moveTo>
                    <a:lnTo>
                      <a:pt x="0" y="3"/>
                    </a:lnTo>
                    <a:lnTo>
                      <a:pt x="52" y="61"/>
                    </a:lnTo>
                    <a:lnTo>
                      <a:pt x="61" y="56"/>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5" name="Google Shape;155;p2"/>
              <p:cNvSpPr/>
              <p:nvPr/>
            </p:nvSpPr>
            <p:spPr>
              <a:xfrm rot="9553234">
                <a:off x="3435" y="2199"/>
                <a:ext cx="110" cy="41"/>
              </a:xfrm>
              <a:custGeom>
                <a:rect b="b" l="l" r="r" t="t"/>
                <a:pathLst>
                  <a:path extrusionOk="0" h="61" w="61">
                    <a:moveTo>
                      <a:pt x="9" y="0"/>
                    </a:moveTo>
                    <a:lnTo>
                      <a:pt x="0" y="3"/>
                    </a:lnTo>
                    <a:lnTo>
                      <a:pt x="56" y="61"/>
                    </a:lnTo>
                    <a:lnTo>
                      <a:pt x="61" y="58"/>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6" name="Google Shape;156;p2"/>
              <p:cNvSpPr/>
              <p:nvPr/>
            </p:nvSpPr>
            <p:spPr>
              <a:xfrm rot="9553234">
                <a:off x="3438" y="2177"/>
                <a:ext cx="161" cy="50"/>
              </a:xfrm>
              <a:custGeom>
                <a:rect b="b" l="l" r="r" t="t"/>
                <a:pathLst>
                  <a:path extrusionOk="0" h="75" w="89">
                    <a:moveTo>
                      <a:pt x="33" y="0"/>
                    </a:moveTo>
                    <a:lnTo>
                      <a:pt x="0" y="19"/>
                    </a:lnTo>
                    <a:lnTo>
                      <a:pt x="56" y="75"/>
                    </a:lnTo>
                    <a:lnTo>
                      <a:pt x="89" y="58"/>
                    </a:lnTo>
                    <a:lnTo>
                      <a:pt x="3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7" name="Google Shape;157;p2"/>
              <p:cNvSpPr/>
              <p:nvPr/>
            </p:nvSpPr>
            <p:spPr>
              <a:xfrm rot="9553234">
                <a:off x="3441" y="2193"/>
                <a:ext cx="115" cy="41"/>
              </a:xfrm>
              <a:custGeom>
                <a:rect b="b" l="l" r="r" t="t"/>
                <a:pathLst>
                  <a:path extrusionOk="0" h="61" w="64">
                    <a:moveTo>
                      <a:pt x="8" y="0"/>
                    </a:moveTo>
                    <a:lnTo>
                      <a:pt x="0" y="5"/>
                    </a:lnTo>
                    <a:lnTo>
                      <a:pt x="56" y="61"/>
                    </a:lnTo>
                    <a:lnTo>
                      <a:pt x="64" y="58"/>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8" name="Google Shape;158;p2"/>
              <p:cNvSpPr/>
              <p:nvPr/>
            </p:nvSpPr>
            <p:spPr>
              <a:xfrm rot="9553234">
                <a:off x="3454" y="2186"/>
                <a:ext cx="116" cy="40"/>
              </a:xfrm>
              <a:custGeom>
                <a:rect b="b" l="l" r="r" t="t"/>
                <a:pathLst>
                  <a:path extrusionOk="0" h="61" w="64">
                    <a:moveTo>
                      <a:pt x="8" y="0"/>
                    </a:moveTo>
                    <a:lnTo>
                      <a:pt x="0" y="6"/>
                    </a:lnTo>
                    <a:lnTo>
                      <a:pt x="55" y="61"/>
                    </a:lnTo>
                    <a:lnTo>
                      <a:pt x="64" y="56"/>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9" name="Google Shape;159;p2"/>
              <p:cNvSpPr/>
              <p:nvPr/>
            </p:nvSpPr>
            <p:spPr>
              <a:xfrm rot="9553234">
                <a:off x="3468" y="2179"/>
                <a:ext cx="113" cy="38"/>
              </a:xfrm>
              <a:custGeom>
                <a:rect b="b" l="l" r="r" t="t"/>
                <a:pathLst>
                  <a:path extrusionOk="0" h="58" w="63">
                    <a:moveTo>
                      <a:pt x="8" y="0"/>
                    </a:moveTo>
                    <a:lnTo>
                      <a:pt x="0" y="3"/>
                    </a:lnTo>
                    <a:lnTo>
                      <a:pt x="55" y="58"/>
                    </a:lnTo>
                    <a:lnTo>
                      <a:pt x="63" y="55"/>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0" name="Google Shape;160;p2"/>
              <p:cNvSpPr/>
              <p:nvPr/>
            </p:nvSpPr>
            <p:spPr>
              <a:xfrm rot="9553234">
                <a:off x="3481" y="2169"/>
                <a:ext cx="116" cy="40"/>
              </a:xfrm>
              <a:custGeom>
                <a:rect b="b" l="l" r="r" t="t"/>
                <a:pathLst>
                  <a:path extrusionOk="0" h="61" w="64">
                    <a:moveTo>
                      <a:pt x="9" y="0"/>
                    </a:moveTo>
                    <a:lnTo>
                      <a:pt x="0" y="5"/>
                    </a:lnTo>
                    <a:lnTo>
                      <a:pt x="56" y="61"/>
                    </a:lnTo>
                    <a:lnTo>
                      <a:pt x="64" y="55"/>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1" name="Google Shape;161;p2"/>
              <p:cNvSpPr/>
              <p:nvPr/>
            </p:nvSpPr>
            <p:spPr>
              <a:xfrm rot="9553234">
                <a:off x="3490" y="2145"/>
                <a:ext cx="156" cy="50"/>
              </a:xfrm>
              <a:custGeom>
                <a:rect b="b" l="l" r="r" t="t"/>
                <a:pathLst>
                  <a:path extrusionOk="0" h="75" w="86">
                    <a:moveTo>
                      <a:pt x="30" y="0"/>
                    </a:moveTo>
                    <a:lnTo>
                      <a:pt x="0" y="20"/>
                    </a:lnTo>
                    <a:lnTo>
                      <a:pt x="55" y="75"/>
                    </a:lnTo>
                    <a:lnTo>
                      <a:pt x="86" y="56"/>
                    </a:lnTo>
                    <a:lnTo>
                      <a:pt x="3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2" name="Google Shape;162;p2"/>
              <p:cNvSpPr/>
              <p:nvPr/>
            </p:nvSpPr>
            <p:spPr>
              <a:xfrm rot="9553234">
                <a:off x="3492" y="2163"/>
                <a:ext cx="111" cy="39"/>
              </a:xfrm>
              <a:custGeom>
                <a:rect b="b" l="l" r="r" t="t"/>
                <a:pathLst>
                  <a:path extrusionOk="0" h="59" w="61">
                    <a:moveTo>
                      <a:pt x="5" y="0"/>
                    </a:moveTo>
                    <a:lnTo>
                      <a:pt x="0" y="3"/>
                    </a:lnTo>
                    <a:lnTo>
                      <a:pt x="55" y="59"/>
                    </a:lnTo>
                    <a:lnTo>
                      <a:pt x="61" y="56"/>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3" name="Google Shape;163;p2"/>
              <p:cNvSpPr/>
              <p:nvPr/>
            </p:nvSpPr>
            <p:spPr>
              <a:xfrm rot="9553234">
                <a:off x="3502" y="2157"/>
                <a:ext cx="111" cy="39"/>
              </a:xfrm>
              <a:custGeom>
                <a:rect b="b" l="l" r="r" t="t"/>
                <a:pathLst>
                  <a:path extrusionOk="0" h="58" w="61">
                    <a:moveTo>
                      <a:pt x="6" y="0"/>
                    </a:moveTo>
                    <a:lnTo>
                      <a:pt x="0" y="5"/>
                    </a:lnTo>
                    <a:lnTo>
                      <a:pt x="56" y="58"/>
                    </a:lnTo>
                    <a:lnTo>
                      <a:pt x="61" y="56"/>
                    </a:lnTo>
                    <a:lnTo>
                      <a:pt x="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4" name="Google Shape;164;p2"/>
              <p:cNvSpPr/>
              <p:nvPr/>
            </p:nvSpPr>
            <p:spPr>
              <a:xfrm rot="9553234">
                <a:off x="3510" y="2150"/>
                <a:ext cx="116" cy="40"/>
              </a:xfrm>
              <a:custGeom>
                <a:rect b="b" l="l" r="r" t="t"/>
                <a:pathLst>
                  <a:path extrusionOk="0" h="59" w="64">
                    <a:moveTo>
                      <a:pt x="8" y="0"/>
                    </a:moveTo>
                    <a:lnTo>
                      <a:pt x="0" y="3"/>
                    </a:lnTo>
                    <a:lnTo>
                      <a:pt x="58" y="59"/>
                    </a:lnTo>
                    <a:lnTo>
                      <a:pt x="64" y="53"/>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5" name="Google Shape;165;p2"/>
              <p:cNvSpPr/>
              <p:nvPr/>
            </p:nvSpPr>
            <p:spPr>
              <a:xfrm rot="9553234">
                <a:off x="3520" y="2144"/>
                <a:ext cx="116" cy="40"/>
              </a:xfrm>
              <a:custGeom>
                <a:rect b="b" l="l" r="r" t="t"/>
                <a:pathLst>
                  <a:path extrusionOk="0" h="59" w="64">
                    <a:moveTo>
                      <a:pt x="6" y="0"/>
                    </a:moveTo>
                    <a:lnTo>
                      <a:pt x="0" y="6"/>
                    </a:lnTo>
                    <a:lnTo>
                      <a:pt x="56" y="59"/>
                    </a:lnTo>
                    <a:lnTo>
                      <a:pt x="64" y="56"/>
                    </a:lnTo>
                    <a:lnTo>
                      <a:pt x="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6" name="Google Shape;166;p2"/>
              <p:cNvSpPr/>
              <p:nvPr/>
            </p:nvSpPr>
            <p:spPr>
              <a:xfrm rot="9553234">
                <a:off x="3532" y="2136"/>
                <a:ext cx="110" cy="39"/>
              </a:xfrm>
              <a:custGeom>
                <a:rect b="b" l="l" r="r" t="t"/>
                <a:pathLst>
                  <a:path extrusionOk="0" h="58" w="61">
                    <a:moveTo>
                      <a:pt x="5" y="0"/>
                    </a:moveTo>
                    <a:lnTo>
                      <a:pt x="0" y="3"/>
                    </a:lnTo>
                    <a:lnTo>
                      <a:pt x="55" y="58"/>
                    </a:lnTo>
                    <a:lnTo>
                      <a:pt x="61" y="53"/>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7" name="Google Shape;167;p2"/>
              <p:cNvSpPr/>
              <p:nvPr/>
            </p:nvSpPr>
            <p:spPr>
              <a:xfrm rot="9553234">
                <a:off x="3538" y="2113"/>
                <a:ext cx="156" cy="50"/>
              </a:xfrm>
              <a:custGeom>
                <a:rect b="b" l="l" r="r" t="t"/>
                <a:pathLst>
                  <a:path extrusionOk="0" h="75" w="86">
                    <a:moveTo>
                      <a:pt x="31" y="0"/>
                    </a:moveTo>
                    <a:lnTo>
                      <a:pt x="0" y="22"/>
                    </a:lnTo>
                    <a:lnTo>
                      <a:pt x="58" y="75"/>
                    </a:lnTo>
                    <a:lnTo>
                      <a:pt x="86" y="55"/>
                    </a:lnTo>
                    <a:lnTo>
                      <a:pt x="31"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8" name="Google Shape;168;p2"/>
              <p:cNvSpPr/>
              <p:nvPr/>
            </p:nvSpPr>
            <p:spPr>
              <a:xfrm rot="9553234">
                <a:off x="3541" y="2130"/>
                <a:ext cx="116" cy="39"/>
              </a:xfrm>
              <a:custGeom>
                <a:rect b="b" l="l" r="r" t="t"/>
                <a:pathLst>
                  <a:path extrusionOk="0" h="58" w="64">
                    <a:moveTo>
                      <a:pt x="9" y="0"/>
                    </a:moveTo>
                    <a:lnTo>
                      <a:pt x="0" y="5"/>
                    </a:lnTo>
                    <a:lnTo>
                      <a:pt x="59" y="58"/>
                    </a:lnTo>
                    <a:lnTo>
                      <a:pt x="64" y="55"/>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9" name="Google Shape;169;p2"/>
              <p:cNvSpPr/>
              <p:nvPr/>
            </p:nvSpPr>
            <p:spPr>
              <a:xfrm rot="9553234">
                <a:off x="3548" y="2123"/>
                <a:ext cx="115" cy="39"/>
              </a:xfrm>
              <a:custGeom>
                <a:rect b="b" l="l" r="r" t="t"/>
                <a:pathLst>
                  <a:path extrusionOk="0" h="59" w="64">
                    <a:moveTo>
                      <a:pt x="5" y="0"/>
                    </a:moveTo>
                    <a:lnTo>
                      <a:pt x="0" y="6"/>
                    </a:lnTo>
                    <a:lnTo>
                      <a:pt x="55" y="59"/>
                    </a:lnTo>
                    <a:lnTo>
                      <a:pt x="64" y="53"/>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0" name="Google Shape;170;p2"/>
              <p:cNvSpPr/>
              <p:nvPr/>
            </p:nvSpPr>
            <p:spPr>
              <a:xfrm rot="9553234">
                <a:off x="3563" y="2115"/>
                <a:ext cx="114" cy="38"/>
              </a:xfrm>
              <a:custGeom>
                <a:rect b="b" l="l" r="r" t="t"/>
                <a:pathLst>
                  <a:path extrusionOk="0" h="58" w="63">
                    <a:moveTo>
                      <a:pt x="8" y="0"/>
                    </a:moveTo>
                    <a:lnTo>
                      <a:pt x="0" y="5"/>
                    </a:lnTo>
                    <a:lnTo>
                      <a:pt x="58" y="58"/>
                    </a:lnTo>
                    <a:lnTo>
                      <a:pt x="63" y="53"/>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1" name="Google Shape;171;p2"/>
              <p:cNvSpPr/>
              <p:nvPr/>
            </p:nvSpPr>
            <p:spPr>
              <a:xfrm rot="9553234">
                <a:off x="3569" y="2106"/>
                <a:ext cx="121" cy="39"/>
              </a:xfrm>
              <a:custGeom>
                <a:rect b="b" l="l" r="r" t="t"/>
                <a:pathLst>
                  <a:path extrusionOk="0" h="59" w="67">
                    <a:moveTo>
                      <a:pt x="9" y="0"/>
                    </a:moveTo>
                    <a:lnTo>
                      <a:pt x="0" y="6"/>
                    </a:lnTo>
                    <a:lnTo>
                      <a:pt x="58" y="59"/>
                    </a:lnTo>
                    <a:lnTo>
                      <a:pt x="67" y="53"/>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2" name="Google Shape;172;p2"/>
              <p:cNvSpPr/>
              <p:nvPr/>
            </p:nvSpPr>
            <p:spPr>
              <a:xfrm rot="9553234">
                <a:off x="3580" y="2081"/>
                <a:ext cx="156" cy="50"/>
              </a:xfrm>
              <a:custGeom>
                <a:rect b="b" l="l" r="r" t="t"/>
                <a:pathLst>
                  <a:path extrusionOk="0" h="75" w="86">
                    <a:moveTo>
                      <a:pt x="28" y="0"/>
                    </a:moveTo>
                    <a:lnTo>
                      <a:pt x="0" y="22"/>
                    </a:lnTo>
                    <a:lnTo>
                      <a:pt x="59" y="75"/>
                    </a:lnTo>
                    <a:lnTo>
                      <a:pt x="86" y="53"/>
                    </a:lnTo>
                    <a:lnTo>
                      <a:pt x="2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3" name="Google Shape;173;p2"/>
              <p:cNvSpPr/>
              <p:nvPr/>
            </p:nvSpPr>
            <p:spPr>
              <a:xfrm rot="9553234">
                <a:off x="3583" y="2098"/>
                <a:ext cx="114" cy="39"/>
              </a:xfrm>
              <a:custGeom>
                <a:rect b="b" l="l" r="r" t="t"/>
                <a:pathLst>
                  <a:path extrusionOk="0" h="58" w="63">
                    <a:moveTo>
                      <a:pt x="5" y="0"/>
                    </a:moveTo>
                    <a:lnTo>
                      <a:pt x="0" y="5"/>
                    </a:lnTo>
                    <a:lnTo>
                      <a:pt x="58" y="58"/>
                    </a:lnTo>
                    <a:lnTo>
                      <a:pt x="63" y="53"/>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4" name="Google Shape;174;p2"/>
              <p:cNvSpPr/>
              <p:nvPr/>
            </p:nvSpPr>
            <p:spPr>
              <a:xfrm rot="9553234">
                <a:off x="3591" y="2093"/>
                <a:ext cx="116" cy="38"/>
              </a:xfrm>
              <a:custGeom>
                <a:rect b="b" l="l" r="r" t="t"/>
                <a:pathLst>
                  <a:path extrusionOk="0" h="56" w="64">
                    <a:moveTo>
                      <a:pt x="6" y="0"/>
                    </a:moveTo>
                    <a:lnTo>
                      <a:pt x="0" y="3"/>
                    </a:lnTo>
                    <a:lnTo>
                      <a:pt x="58" y="56"/>
                    </a:lnTo>
                    <a:lnTo>
                      <a:pt x="64" y="53"/>
                    </a:lnTo>
                    <a:lnTo>
                      <a:pt x="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5" name="Google Shape;175;p2"/>
              <p:cNvSpPr/>
              <p:nvPr/>
            </p:nvSpPr>
            <p:spPr>
              <a:xfrm rot="9553234">
                <a:off x="3600" y="2086"/>
                <a:ext cx="114" cy="40"/>
              </a:xfrm>
              <a:custGeom>
                <a:rect b="b" l="l" r="r" t="t"/>
                <a:pathLst>
                  <a:path extrusionOk="0" h="59" w="63">
                    <a:moveTo>
                      <a:pt x="5" y="0"/>
                    </a:moveTo>
                    <a:lnTo>
                      <a:pt x="0" y="6"/>
                    </a:lnTo>
                    <a:lnTo>
                      <a:pt x="58" y="59"/>
                    </a:lnTo>
                    <a:lnTo>
                      <a:pt x="63" y="53"/>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6" name="Google Shape;176;p2"/>
              <p:cNvSpPr/>
              <p:nvPr/>
            </p:nvSpPr>
            <p:spPr>
              <a:xfrm rot="9553234">
                <a:off x="3607" y="2079"/>
                <a:ext cx="116" cy="39"/>
              </a:xfrm>
              <a:custGeom>
                <a:rect b="b" l="l" r="r" t="t"/>
                <a:pathLst>
                  <a:path extrusionOk="0" h="58" w="64">
                    <a:moveTo>
                      <a:pt x="6" y="0"/>
                    </a:moveTo>
                    <a:lnTo>
                      <a:pt x="0" y="5"/>
                    </a:lnTo>
                    <a:lnTo>
                      <a:pt x="58" y="58"/>
                    </a:lnTo>
                    <a:lnTo>
                      <a:pt x="64" y="53"/>
                    </a:lnTo>
                    <a:lnTo>
                      <a:pt x="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7" name="Google Shape;177;p2"/>
              <p:cNvSpPr/>
              <p:nvPr/>
            </p:nvSpPr>
            <p:spPr>
              <a:xfrm rot="9553234">
                <a:off x="3616" y="2073"/>
                <a:ext cx="116" cy="37"/>
              </a:xfrm>
              <a:custGeom>
                <a:rect b="b" l="l" r="r" t="t"/>
                <a:pathLst>
                  <a:path extrusionOk="0" h="56" w="64">
                    <a:moveTo>
                      <a:pt x="6" y="0"/>
                    </a:moveTo>
                    <a:lnTo>
                      <a:pt x="0" y="3"/>
                    </a:lnTo>
                    <a:lnTo>
                      <a:pt x="59" y="56"/>
                    </a:lnTo>
                    <a:lnTo>
                      <a:pt x="64" y="53"/>
                    </a:lnTo>
                    <a:lnTo>
                      <a:pt x="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8" name="Google Shape;178;p2"/>
              <p:cNvSpPr/>
              <p:nvPr/>
            </p:nvSpPr>
            <p:spPr>
              <a:xfrm rot="9553234">
                <a:off x="3621" y="2048"/>
                <a:ext cx="150" cy="52"/>
              </a:xfrm>
              <a:custGeom>
                <a:rect b="b" l="l" r="r" t="t"/>
                <a:pathLst>
                  <a:path extrusionOk="0" h="78" w="83">
                    <a:moveTo>
                      <a:pt x="24" y="0"/>
                    </a:moveTo>
                    <a:lnTo>
                      <a:pt x="0" y="25"/>
                    </a:lnTo>
                    <a:lnTo>
                      <a:pt x="61" y="78"/>
                    </a:lnTo>
                    <a:lnTo>
                      <a:pt x="83" y="53"/>
                    </a:lnTo>
                    <a:lnTo>
                      <a:pt x="24"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9" name="Google Shape;179;p2"/>
              <p:cNvSpPr/>
              <p:nvPr/>
            </p:nvSpPr>
            <p:spPr>
              <a:xfrm rot="9553234">
                <a:off x="3624" y="2069"/>
                <a:ext cx="110" cy="37"/>
              </a:xfrm>
              <a:custGeom>
                <a:rect b="b" l="l" r="r" t="t"/>
                <a:pathLst>
                  <a:path extrusionOk="0" h="56" w="61">
                    <a:moveTo>
                      <a:pt x="2" y="0"/>
                    </a:moveTo>
                    <a:lnTo>
                      <a:pt x="0" y="3"/>
                    </a:lnTo>
                    <a:lnTo>
                      <a:pt x="58" y="56"/>
                    </a:lnTo>
                    <a:lnTo>
                      <a:pt x="61" y="53"/>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0" name="Google Shape;180;p2"/>
              <p:cNvSpPr/>
              <p:nvPr/>
            </p:nvSpPr>
            <p:spPr>
              <a:xfrm rot="9553234">
                <a:off x="3628" y="2067"/>
                <a:ext cx="111" cy="36"/>
              </a:xfrm>
              <a:custGeom>
                <a:rect b="b" l="l" r="r" t="t"/>
                <a:pathLst>
                  <a:path extrusionOk="0" h="55" w="61">
                    <a:moveTo>
                      <a:pt x="3" y="0"/>
                    </a:moveTo>
                    <a:lnTo>
                      <a:pt x="0" y="5"/>
                    </a:lnTo>
                    <a:lnTo>
                      <a:pt x="58" y="55"/>
                    </a:lnTo>
                    <a:lnTo>
                      <a:pt x="61" y="53"/>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1" name="Google Shape;181;p2"/>
              <p:cNvSpPr/>
              <p:nvPr/>
            </p:nvSpPr>
            <p:spPr>
              <a:xfrm rot="9553234">
                <a:off x="3633" y="2062"/>
                <a:ext cx="110" cy="35"/>
              </a:xfrm>
              <a:custGeom>
                <a:rect b="b" l="l" r="r" t="t"/>
                <a:pathLst>
                  <a:path extrusionOk="0" h="53" w="61">
                    <a:moveTo>
                      <a:pt x="3" y="0"/>
                    </a:moveTo>
                    <a:lnTo>
                      <a:pt x="0" y="3"/>
                    </a:lnTo>
                    <a:lnTo>
                      <a:pt x="58" y="53"/>
                    </a:lnTo>
                    <a:lnTo>
                      <a:pt x="61"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2" name="Google Shape;182;p2"/>
              <p:cNvSpPr/>
              <p:nvPr/>
            </p:nvSpPr>
            <p:spPr>
              <a:xfrm rot="9553234">
                <a:off x="3637" y="2059"/>
                <a:ext cx="110" cy="35"/>
              </a:xfrm>
              <a:custGeom>
                <a:rect b="b" l="l" r="r" t="t"/>
                <a:pathLst>
                  <a:path extrusionOk="0" h="53" w="61">
                    <a:moveTo>
                      <a:pt x="3" y="0"/>
                    </a:moveTo>
                    <a:lnTo>
                      <a:pt x="0" y="3"/>
                    </a:lnTo>
                    <a:lnTo>
                      <a:pt x="59" y="53"/>
                    </a:lnTo>
                    <a:lnTo>
                      <a:pt x="61"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3" name="Google Shape;183;p2"/>
              <p:cNvSpPr/>
              <p:nvPr/>
            </p:nvSpPr>
            <p:spPr>
              <a:xfrm rot="9553234">
                <a:off x="3640" y="2053"/>
                <a:ext cx="110" cy="37"/>
              </a:xfrm>
              <a:custGeom>
                <a:rect b="b" l="l" r="r" t="t"/>
                <a:pathLst>
                  <a:path extrusionOk="0" h="56" w="61">
                    <a:moveTo>
                      <a:pt x="2" y="0"/>
                    </a:moveTo>
                    <a:lnTo>
                      <a:pt x="0" y="3"/>
                    </a:lnTo>
                    <a:lnTo>
                      <a:pt x="58" y="56"/>
                    </a:lnTo>
                    <a:lnTo>
                      <a:pt x="61" y="50"/>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4" name="Google Shape;184;p2"/>
              <p:cNvSpPr/>
              <p:nvPr/>
            </p:nvSpPr>
            <p:spPr>
              <a:xfrm rot="9553234">
                <a:off x="3644" y="2049"/>
                <a:ext cx="116" cy="37"/>
              </a:xfrm>
              <a:custGeom>
                <a:rect b="b" l="l" r="r" t="t"/>
                <a:pathLst>
                  <a:path extrusionOk="0" h="55" w="64">
                    <a:moveTo>
                      <a:pt x="6" y="0"/>
                    </a:moveTo>
                    <a:lnTo>
                      <a:pt x="0" y="3"/>
                    </a:lnTo>
                    <a:lnTo>
                      <a:pt x="61" y="55"/>
                    </a:lnTo>
                    <a:lnTo>
                      <a:pt x="64" y="53"/>
                    </a:lnTo>
                    <a:lnTo>
                      <a:pt x="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5" name="Google Shape;185;p2"/>
              <p:cNvSpPr/>
              <p:nvPr/>
            </p:nvSpPr>
            <p:spPr>
              <a:xfrm rot="9553234">
                <a:off x="3648" y="2045"/>
                <a:ext cx="115" cy="37"/>
              </a:xfrm>
              <a:custGeom>
                <a:rect b="b" l="l" r="r" t="t"/>
                <a:pathLst>
                  <a:path extrusionOk="0" h="55" w="64">
                    <a:moveTo>
                      <a:pt x="3" y="0"/>
                    </a:moveTo>
                    <a:lnTo>
                      <a:pt x="0" y="2"/>
                    </a:lnTo>
                    <a:lnTo>
                      <a:pt x="61" y="55"/>
                    </a:lnTo>
                    <a:lnTo>
                      <a:pt x="64" y="52"/>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6" name="Google Shape;186;p2"/>
              <p:cNvSpPr/>
              <p:nvPr/>
            </p:nvSpPr>
            <p:spPr>
              <a:xfrm rot="9553234">
                <a:off x="3653" y="2042"/>
                <a:ext cx="114" cy="38"/>
              </a:xfrm>
              <a:custGeom>
                <a:rect b="b" l="l" r="r" t="t"/>
                <a:pathLst>
                  <a:path extrusionOk="0" h="56" w="63">
                    <a:moveTo>
                      <a:pt x="2" y="0"/>
                    </a:moveTo>
                    <a:lnTo>
                      <a:pt x="0" y="3"/>
                    </a:lnTo>
                    <a:lnTo>
                      <a:pt x="61" y="56"/>
                    </a:lnTo>
                    <a:lnTo>
                      <a:pt x="63" y="53"/>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7" name="Google Shape;187;p2"/>
              <p:cNvSpPr/>
              <p:nvPr/>
            </p:nvSpPr>
            <p:spPr>
              <a:xfrm rot="9553234">
                <a:off x="3652" y="2019"/>
                <a:ext cx="152" cy="52"/>
              </a:xfrm>
              <a:custGeom>
                <a:rect b="b" l="l" r="r" t="t"/>
                <a:pathLst>
                  <a:path extrusionOk="0" h="78" w="84">
                    <a:moveTo>
                      <a:pt x="23" y="0"/>
                    </a:moveTo>
                    <a:lnTo>
                      <a:pt x="0" y="28"/>
                    </a:lnTo>
                    <a:lnTo>
                      <a:pt x="59" y="78"/>
                    </a:lnTo>
                    <a:lnTo>
                      <a:pt x="84" y="53"/>
                    </a:lnTo>
                    <a:lnTo>
                      <a:pt x="2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8" name="Google Shape;188;p2"/>
              <p:cNvSpPr/>
              <p:nvPr/>
            </p:nvSpPr>
            <p:spPr>
              <a:xfrm rot="9553234">
                <a:off x="3655" y="2039"/>
                <a:ext cx="115" cy="38"/>
              </a:xfrm>
              <a:custGeom>
                <a:rect b="b" l="l" r="r" t="t"/>
                <a:pathLst>
                  <a:path extrusionOk="0" h="56" w="64">
                    <a:moveTo>
                      <a:pt x="3" y="0"/>
                    </a:moveTo>
                    <a:lnTo>
                      <a:pt x="0" y="3"/>
                    </a:lnTo>
                    <a:lnTo>
                      <a:pt x="61" y="56"/>
                    </a:lnTo>
                    <a:lnTo>
                      <a:pt x="64" y="53"/>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9" name="Google Shape;189;p2"/>
              <p:cNvSpPr/>
              <p:nvPr/>
            </p:nvSpPr>
            <p:spPr>
              <a:xfrm rot="9553234">
                <a:off x="3660" y="2035"/>
                <a:ext cx="116" cy="37"/>
              </a:xfrm>
              <a:custGeom>
                <a:rect b="b" l="l" r="r" t="t"/>
                <a:pathLst>
                  <a:path extrusionOk="0" h="55" w="64">
                    <a:moveTo>
                      <a:pt x="3" y="0"/>
                    </a:moveTo>
                    <a:lnTo>
                      <a:pt x="0" y="5"/>
                    </a:lnTo>
                    <a:lnTo>
                      <a:pt x="58" y="55"/>
                    </a:lnTo>
                    <a:lnTo>
                      <a:pt x="64" y="53"/>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0" name="Google Shape;190;p2"/>
              <p:cNvSpPr/>
              <p:nvPr/>
            </p:nvSpPr>
            <p:spPr>
              <a:xfrm rot="9553234">
                <a:off x="3669" y="2030"/>
                <a:ext cx="110" cy="35"/>
              </a:xfrm>
              <a:custGeom>
                <a:rect b="b" l="l" r="r" t="t"/>
                <a:pathLst>
                  <a:path extrusionOk="0" h="53" w="61">
                    <a:moveTo>
                      <a:pt x="3" y="0"/>
                    </a:moveTo>
                    <a:lnTo>
                      <a:pt x="0" y="3"/>
                    </a:lnTo>
                    <a:lnTo>
                      <a:pt x="58" y="53"/>
                    </a:lnTo>
                    <a:lnTo>
                      <a:pt x="61"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1" name="Google Shape;191;p2"/>
              <p:cNvSpPr/>
              <p:nvPr/>
            </p:nvSpPr>
            <p:spPr>
              <a:xfrm rot="9553234">
                <a:off x="3672" y="2027"/>
                <a:ext cx="111" cy="35"/>
              </a:xfrm>
              <a:custGeom>
                <a:rect b="b" l="l" r="r" t="t"/>
                <a:pathLst>
                  <a:path extrusionOk="0" h="53" w="61">
                    <a:moveTo>
                      <a:pt x="3" y="0"/>
                    </a:moveTo>
                    <a:lnTo>
                      <a:pt x="0" y="3"/>
                    </a:lnTo>
                    <a:lnTo>
                      <a:pt x="59" y="53"/>
                    </a:lnTo>
                    <a:lnTo>
                      <a:pt x="61"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2" name="Google Shape;192;p2"/>
              <p:cNvSpPr/>
              <p:nvPr/>
            </p:nvSpPr>
            <p:spPr>
              <a:xfrm rot="9553234">
                <a:off x="3676" y="2024"/>
                <a:ext cx="110" cy="35"/>
              </a:xfrm>
              <a:custGeom>
                <a:rect b="b" l="l" r="r" t="t"/>
                <a:pathLst>
                  <a:path extrusionOk="0" h="53" w="61">
                    <a:moveTo>
                      <a:pt x="2" y="0"/>
                    </a:moveTo>
                    <a:lnTo>
                      <a:pt x="0" y="3"/>
                    </a:lnTo>
                    <a:lnTo>
                      <a:pt x="58" y="53"/>
                    </a:lnTo>
                    <a:lnTo>
                      <a:pt x="61" y="50"/>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3" name="Google Shape;193;p2"/>
              <p:cNvSpPr/>
              <p:nvPr/>
            </p:nvSpPr>
            <p:spPr>
              <a:xfrm rot="9553234">
                <a:off x="3679" y="2020"/>
                <a:ext cx="111" cy="36"/>
              </a:xfrm>
              <a:custGeom>
                <a:rect b="b" l="l" r="r" t="t"/>
                <a:pathLst>
                  <a:path extrusionOk="0" h="55" w="61">
                    <a:moveTo>
                      <a:pt x="3" y="0"/>
                    </a:moveTo>
                    <a:lnTo>
                      <a:pt x="0" y="3"/>
                    </a:lnTo>
                    <a:lnTo>
                      <a:pt x="58" y="55"/>
                    </a:lnTo>
                    <a:lnTo>
                      <a:pt x="61"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4" name="Google Shape;194;p2"/>
              <p:cNvSpPr/>
              <p:nvPr/>
            </p:nvSpPr>
            <p:spPr>
              <a:xfrm rot="9553234">
                <a:off x="3685" y="2016"/>
                <a:ext cx="110" cy="36"/>
              </a:xfrm>
              <a:custGeom>
                <a:rect b="b" l="l" r="r" t="t"/>
                <a:pathLst>
                  <a:path extrusionOk="0" h="55" w="61">
                    <a:moveTo>
                      <a:pt x="3" y="0"/>
                    </a:moveTo>
                    <a:lnTo>
                      <a:pt x="0" y="5"/>
                    </a:lnTo>
                    <a:lnTo>
                      <a:pt x="58" y="55"/>
                    </a:lnTo>
                    <a:lnTo>
                      <a:pt x="61" y="52"/>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5" name="Google Shape;195;p2"/>
              <p:cNvSpPr/>
              <p:nvPr/>
            </p:nvSpPr>
            <p:spPr>
              <a:xfrm rot="9553234">
                <a:off x="3688" y="2011"/>
                <a:ext cx="111" cy="35"/>
              </a:xfrm>
              <a:custGeom>
                <a:rect b="b" l="l" r="r" t="t"/>
                <a:pathLst>
                  <a:path extrusionOk="0" h="53" w="61">
                    <a:moveTo>
                      <a:pt x="3" y="0"/>
                    </a:moveTo>
                    <a:lnTo>
                      <a:pt x="0" y="3"/>
                    </a:lnTo>
                    <a:lnTo>
                      <a:pt x="59" y="53"/>
                    </a:lnTo>
                    <a:lnTo>
                      <a:pt x="61"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6" name="Google Shape;196;p2"/>
              <p:cNvSpPr/>
              <p:nvPr/>
            </p:nvSpPr>
            <p:spPr>
              <a:xfrm rot="9553234">
                <a:off x="3688" y="1988"/>
                <a:ext cx="146" cy="50"/>
              </a:xfrm>
              <a:custGeom>
                <a:rect b="b" l="l" r="r" t="t"/>
                <a:pathLst>
                  <a:path extrusionOk="0" h="75" w="81">
                    <a:moveTo>
                      <a:pt x="22" y="0"/>
                    </a:moveTo>
                    <a:lnTo>
                      <a:pt x="0" y="28"/>
                    </a:lnTo>
                    <a:lnTo>
                      <a:pt x="61" y="75"/>
                    </a:lnTo>
                    <a:lnTo>
                      <a:pt x="81" y="50"/>
                    </a:lnTo>
                    <a:lnTo>
                      <a:pt x="2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7" name="Google Shape;197;p2"/>
              <p:cNvSpPr/>
              <p:nvPr/>
            </p:nvSpPr>
            <p:spPr>
              <a:xfrm rot="9553234">
                <a:off x="3692" y="2008"/>
                <a:ext cx="110" cy="35"/>
              </a:xfrm>
              <a:custGeom>
                <a:rect b="b" l="l" r="r" t="t"/>
                <a:pathLst>
                  <a:path extrusionOk="0" h="53" w="61">
                    <a:moveTo>
                      <a:pt x="2" y="0"/>
                    </a:moveTo>
                    <a:lnTo>
                      <a:pt x="0" y="3"/>
                    </a:lnTo>
                    <a:lnTo>
                      <a:pt x="61" y="53"/>
                    </a:lnTo>
                    <a:lnTo>
                      <a:pt x="61" y="50"/>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8" name="Google Shape;198;p2"/>
              <p:cNvSpPr/>
              <p:nvPr/>
            </p:nvSpPr>
            <p:spPr>
              <a:xfrm rot="9553234">
                <a:off x="3691" y="2005"/>
                <a:ext cx="116" cy="35"/>
              </a:xfrm>
              <a:custGeom>
                <a:rect b="b" l="l" r="r" t="t"/>
                <a:pathLst>
                  <a:path extrusionOk="0" h="52" w="64">
                    <a:moveTo>
                      <a:pt x="3" y="0"/>
                    </a:moveTo>
                    <a:lnTo>
                      <a:pt x="0" y="2"/>
                    </a:lnTo>
                    <a:lnTo>
                      <a:pt x="61" y="52"/>
                    </a:lnTo>
                    <a:lnTo>
                      <a:pt x="64"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9" name="Google Shape;199;p2"/>
              <p:cNvSpPr/>
              <p:nvPr/>
            </p:nvSpPr>
            <p:spPr>
              <a:xfrm rot="9553234">
                <a:off x="3695" y="2002"/>
                <a:ext cx="116" cy="36"/>
              </a:xfrm>
              <a:custGeom>
                <a:rect b="b" l="l" r="r" t="t"/>
                <a:pathLst>
                  <a:path extrusionOk="0" h="53" w="64">
                    <a:moveTo>
                      <a:pt x="3" y="0"/>
                    </a:moveTo>
                    <a:lnTo>
                      <a:pt x="0" y="3"/>
                    </a:lnTo>
                    <a:lnTo>
                      <a:pt x="61" y="53"/>
                    </a:lnTo>
                    <a:lnTo>
                      <a:pt x="64"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0" name="Google Shape;200;p2"/>
              <p:cNvSpPr/>
              <p:nvPr/>
            </p:nvSpPr>
            <p:spPr>
              <a:xfrm rot="9553234">
                <a:off x="3699" y="1997"/>
                <a:ext cx="115" cy="38"/>
              </a:xfrm>
              <a:custGeom>
                <a:rect b="b" l="l" r="r" t="t"/>
                <a:pathLst>
                  <a:path extrusionOk="0" h="56" w="64">
                    <a:moveTo>
                      <a:pt x="3" y="0"/>
                    </a:moveTo>
                    <a:lnTo>
                      <a:pt x="0" y="6"/>
                    </a:lnTo>
                    <a:lnTo>
                      <a:pt x="61" y="56"/>
                    </a:lnTo>
                    <a:lnTo>
                      <a:pt x="64"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1" name="Google Shape;201;p2"/>
              <p:cNvSpPr/>
              <p:nvPr/>
            </p:nvSpPr>
            <p:spPr>
              <a:xfrm rot="9553234">
                <a:off x="3703" y="1993"/>
                <a:ext cx="116" cy="36"/>
              </a:xfrm>
              <a:custGeom>
                <a:rect b="b" l="l" r="r" t="t"/>
                <a:pathLst>
                  <a:path extrusionOk="0" h="53" w="64">
                    <a:moveTo>
                      <a:pt x="3" y="0"/>
                    </a:moveTo>
                    <a:lnTo>
                      <a:pt x="0" y="3"/>
                    </a:lnTo>
                    <a:lnTo>
                      <a:pt x="61" y="53"/>
                    </a:lnTo>
                    <a:lnTo>
                      <a:pt x="64"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2" name="Google Shape;202;p2"/>
              <p:cNvSpPr/>
              <p:nvPr/>
            </p:nvSpPr>
            <p:spPr>
              <a:xfrm rot="9553234">
                <a:off x="3707" y="1990"/>
                <a:ext cx="113" cy="35"/>
              </a:xfrm>
              <a:custGeom>
                <a:rect b="b" l="l" r="r" t="t"/>
                <a:pathLst>
                  <a:path extrusionOk="0" h="52" w="63">
                    <a:moveTo>
                      <a:pt x="2" y="0"/>
                    </a:moveTo>
                    <a:lnTo>
                      <a:pt x="0" y="2"/>
                    </a:lnTo>
                    <a:lnTo>
                      <a:pt x="61" y="52"/>
                    </a:lnTo>
                    <a:lnTo>
                      <a:pt x="63" y="50"/>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3" name="Google Shape;203;p2"/>
              <p:cNvSpPr/>
              <p:nvPr/>
            </p:nvSpPr>
            <p:spPr>
              <a:xfrm rot="9553234">
                <a:off x="3710" y="1986"/>
                <a:ext cx="116" cy="35"/>
              </a:xfrm>
              <a:custGeom>
                <a:rect b="b" l="l" r="r" t="t"/>
                <a:pathLst>
                  <a:path extrusionOk="0" h="53" w="64">
                    <a:moveTo>
                      <a:pt x="3" y="0"/>
                    </a:moveTo>
                    <a:lnTo>
                      <a:pt x="0" y="3"/>
                    </a:lnTo>
                    <a:lnTo>
                      <a:pt x="61" y="53"/>
                    </a:lnTo>
                    <a:lnTo>
                      <a:pt x="64"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4" name="Google Shape;204;p2"/>
              <p:cNvSpPr/>
              <p:nvPr/>
            </p:nvSpPr>
            <p:spPr>
              <a:xfrm rot="9553234">
                <a:off x="3714" y="1982"/>
                <a:ext cx="115" cy="35"/>
              </a:xfrm>
              <a:custGeom>
                <a:rect b="b" l="l" r="r" t="t"/>
                <a:pathLst>
                  <a:path extrusionOk="0" h="53" w="64">
                    <a:moveTo>
                      <a:pt x="3" y="0"/>
                    </a:moveTo>
                    <a:lnTo>
                      <a:pt x="0" y="6"/>
                    </a:lnTo>
                    <a:lnTo>
                      <a:pt x="61" y="53"/>
                    </a:lnTo>
                    <a:lnTo>
                      <a:pt x="64"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5" name="Google Shape;205;p2"/>
              <p:cNvSpPr/>
              <p:nvPr/>
            </p:nvSpPr>
            <p:spPr>
              <a:xfrm rot="9553234">
                <a:off x="3714" y="1958"/>
                <a:ext cx="145" cy="50"/>
              </a:xfrm>
              <a:custGeom>
                <a:rect b="b" l="l" r="r" t="t"/>
                <a:pathLst>
                  <a:path extrusionOk="0" h="75" w="80">
                    <a:moveTo>
                      <a:pt x="19" y="0"/>
                    </a:moveTo>
                    <a:lnTo>
                      <a:pt x="0" y="27"/>
                    </a:lnTo>
                    <a:lnTo>
                      <a:pt x="64" y="75"/>
                    </a:lnTo>
                    <a:lnTo>
                      <a:pt x="80" y="47"/>
                    </a:lnTo>
                    <a:lnTo>
                      <a:pt x="1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6" name="Google Shape;206;p2"/>
              <p:cNvSpPr/>
              <p:nvPr/>
            </p:nvSpPr>
            <p:spPr>
              <a:xfrm rot="9553234">
                <a:off x="3719" y="1978"/>
                <a:ext cx="116" cy="34"/>
              </a:xfrm>
              <a:custGeom>
                <a:rect b="b" l="l" r="r" t="t"/>
                <a:pathLst>
                  <a:path extrusionOk="0" h="52" w="64">
                    <a:moveTo>
                      <a:pt x="3" y="0"/>
                    </a:moveTo>
                    <a:lnTo>
                      <a:pt x="0" y="2"/>
                    </a:lnTo>
                    <a:lnTo>
                      <a:pt x="61" y="52"/>
                    </a:lnTo>
                    <a:lnTo>
                      <a:pt x="64" y="47"/>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7" name="Google Shape;207;p2"/>
              <p:cNvSpPr/>
              <p:nvPr/>
            </p:nvSpPr>
            <p:spPr>
              <a:xfrm rot="9553234">
                <a:off x="3723" y="1974"/>
                <a:ext cx="114" cy="35"/>
              </a:xfrm>
              <a:custGeom>
                <a:rect b="b" l="l" r="r" t="t"/>
                <a:pathLst>
                  <a:path extrusionOk="0" h="53" w="63">
                    <a:moveTo>
                      <a:pt x="2" y="0"/>
                    </a:moveTo>
                    <a:lnTo>
                      <a:pt x="0" y="3"/>
                    </a:lnTo>
                    <a:lnTo>
                      <a:pt x="63" y="53"/>
                    </a:lnTo>
                    <a:lnTo>
                      <a:pt x="63" y="50"/>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8" name="Google Shape;208;p2"/>
              <p:cNvSpPr/>
              <p:nvPr/>
            </p:nvSpPr>
            <p:spPr>
              <a:xfrm rot="9553234">
                <a:off x="3722" y="1972"/>
                <a:ext cx="114" cy="35"/>
              </a:xfrm>
              <a:custGeom>
                <a:rect b="b" l="l" r="r" t="t"/>
                <a:pathLst>
                  <a:path extrusionOk="0" h="53" w="63">
                    <a:moveTo>
                      <a:pt x="0" y="0"/>
                    </a:moveTo>
                    <a:lnTo>
                      <a:pt x="0" y="6"/>
                    </a:lnTo>
                    <a:lnTo>
                      <a:pt x="61" y="53"/>
                    </a:lnTo>
                    <a:lnTo>
                      <a:pt x="63" y="50"/>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9" name="Google Shape;209;p2"/>
              <p:cNvSpPr/>
              <p:nvPr/>
            </p:nvSpPr>
            <p:spPr>
              <a:xfrm rot="9553234">
                <a:off x="3725" y="1969"/>
                <a:ext cx="116" cy="33"/>
              </a:xfrm>
              <a:custGeom>
                <a:rect b="b" l="l" r="r" t="t"/>
                <a:pathLst>
                  <a:path extrusionOk="0" h="50" w="64">
                    <a:moveTo>
                      <a:pt x="3" y="0"/>
                    </a:moveTo>
                    <a:lnTo>
                      <a:pt x="0" y="3"/>
                    </a:lnTo>
                    <a:lnTo>
                      <a:pt x="61" y="50"/>
                    </a:lnTo>
                    <a:lnTo>
                      <a:pt x="64" y="47"/>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0" name="Google Shape;210;p2"/>
              <p:cNvSpPr/>
              <p:nvPr/>
            </p:nvSpPr>
            <p:spPr>
              <a:xfrm rot="9553234">
                <a:off x="3728" y="1963"/>
                <a:ext cx="116" cy="35"/>
              </a:xfrm>
              <a:custGeom>
                <a:rect b="b" l="l" r="r" t="t"/>
                <a:pathLst>
                  <a:path extrusionOk="0" h="52" w="64">
                    <a:moveTo>
                      <a:pt x="3" y="0"/>
                    </a:moveTo>
                    <a:lnTo>
                      <a:pt x="0" y="2"/>
                    </a:lnTo>
                    <a:lnTo>
                      <a:pt x="61" y="52"/>
                    </a:lnTo>
                    <a:lnTo>
                      <a:pt x="64" y="47"/>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1" name="Google Shape;211;p2"/>
              <p:cNvSpPr/>
              <p:nvPr/>
            </p:nvSpPr>
            <p:spPr>
              <a:xfrm rot="9553234">
                <a:off x="3734" y="1960"/>
                <a:ext cx="116" cy="36"/>
              </a:xfrm>
              <a:custGeom>
                <a:rect b="b" l="l" r="r" t="t"/>
                <a:pathLst>
                  <a:path extrusionOk="0" h="53" w="64">
                    <a:moveTo>
                      <a:pt x="3" y="0"/>
                    </a:moveTo>
                    <a:lnTo>
                      <a:pt x="0" y="3"/>
                    </a:lnTo>
                    <a:lnTo>
                      <a:pt x="61" y="53"/>
                    </a:lnTo>
                    <a:lnTo>
                      <a:pt x="64"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2" name="Google Shape;212;p2"/>
              <p:cNvSpPr/>
              <p:nvPr/>
            </p:nvSpPr>
            <p:spPr>
              <a:xfrm rot="9553234">
                <a:off x="3738" y="1957"/>
                <a:ext cx="114" cy="36"/>
              </a:xfrm>
              <a:custGeom>
                <a:rect b="b" l="l" r="r" t="t"/>
                <a:pathLst>
                  <a:path extrusionOk="0" h="53" w="63">
                    <a:moveTo>
                      <a:pt x="2" y="0"/>
                    </a:moveTo>
                    <a:lnTo>
                      <a:pt x="0" y="6"/>
                    </a:lnTo>
                    <a:lnTo>
                      <a:pt x="63" y="53"/>
                    </a:lnTo>
                    <a:lnTo>
                      <a:pt x="63" y="50"/>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3" name="Google Shape;213;p2"/>
              <p:cNvSpPr/>
              <p:nvPr/>
            </p:nvSpPr>
            <p:spPr>
              <a:xfrm rot="9553234">
                <a:off x="3736" y="1954"/>
                <a:ext cx="120" cy="34"/>
              </a:xfrm>
              <a:custGeom>
                <a:rect b="b" l="l" r="r" t="t"/>
                <a:pathLst>
                  <a:path extrusionOk="0" h="50" w="66">
                    <a:moveTo>
                      <a:pt x="3" y="0"/>
                    </a:moveTo>
                    <a:lnTo>
                      <a:pt x="0" y="2"/>
                    </a:lnTo>
                    <a:lnTo>
                      <a:pt x="64" y="50"/>
                    </a:lnTo>
                    <a:lnTo>
                      <a:pt x="66" y="47"/>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4" name="Google Shape;214;p2"/>
              <p:cNvSpPr/>
              <p:nvPr/>
            </p:nvSpPr>
            <p:spPr>
              <a:xfrm rot="9553234">
                <a:off x="3735" y="1930"/>
                <a:ext cx="141" cy="52"/>
              </a:xfrm>
              <a:custGeom>
                <a:rect b="b" l="l" r="r" t="t"/>
                <a:pathLst>
                  <a:path extrusionOk="0" h="78" w="78">
                    <a:moveTo>
                      <a:pt x="14" y="0"/>
                    </a:moveTo>
                    <a:lnTo>
                      <a:pt x="0" y="31"/>
                    </a:lnTo>
                    <a:lnTo>
                      <a:pt x="61" y="78"/>
                    </a:lnTo>
                    <a:lnTo>
                      <a:pt x="78" y="48"/>
                    </a:lnTo>
                    <a:lnTo>
                      <a:pt x="14"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5" name="Google Shape;215;p2"/>
              <p:cNvSpPr/>
              <p:nvPr/>
            </p:nvSpPr>
            <p:spPr>
              <a:xfrm rot="9553234">
                <a:off x="3739" y="1949"/>
                <a:ext cx="116" cy="35"/>
              </a:xfrm>
              <a:custGeom>
                <a:rect b="b" l="l" r="r" t="t"/>
                <a:pathLst>
                  <a:path extrusionOk="0" h="53" w="64">
                    <a:moveTo>
                      <a:pt x="0" y="0"/>
                    </a:moveTo>
                    <a:lnTo>
                      <a:pt x="0" y="3"/>
                    </a:lnTo>
                    <a:lnTo>
                      <a:pt x="61" y="53"/>
                    </a:lnTo>
                    <a:lnTo>
                      <a:pt x="64" y="48"/>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6" name="Google Shape;216;p2"/>
              <p:cNvSpPr/>
              <p:nvPr/>
            </p:nvSpPr>
            <p:spPr>
              <a:xfrm rot="9553234">
                <a:off x="3743" y="1946"/>
                <a:ext cx="116" cy="35"/>
              </a:xfrm>
              <a:custGeom>
                <a:rect b="b" l="l" r="r" t="t"/>
                <a:pathLst>
                  <a:path extrusionOk="0" h="53" w="64">
                    <a:moveTo>
                      <a:pt x="3" y="0"/>
                    </a:moveTo>
                    <a:lnTo>
                      <a:pt x="0" y="6"/>
                    </a:lnTo>
                    <a:lnTo>
                      <a:pt x="61" y="53"/>
                    </a:lnTo>
                    <a:lnTo>
                      <a:pt x="64"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7" name="Google Shape;217;p2"/>
              <p:cNvSpPr/>
              <p:nvPr/>
            </p:nvSpPr>
            <p:spPr>
              <a:xfrm rot="9553234">
                <a:off x="3747" y="1942"/>
                <a:ext cx="115" cy="33"/>
              </a:xfrm>
              <a:custGeom>
                <a:rect b="b" l="l" r="r" t="t"/>
                <a:pathLst>
                  <a:path extrusionOk="0" h="50" w="64">
                    <a:moveTo>
                      <a:pt x="3" y="0"/>
                    </a:moveTo>
                    <a:lnTo>
                      <a:pt x="0" y="3"/>
                    </a:lnTo>
                    <a:lnTo>
                      <a:pt x="64" y="50"/>
                    </a:lnTo>
                    <a:lnTo>
                      <a:pt x="64" y="47"/>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8" name="Google Shape;218;p2"/>
              <p:cNvSpPr/>
              <p:nvPr/>
            </p:nvSpPr>
            <p:spPr>
              <a:xfrm rot="9553234">
                <a:off x="3746" y="1940"/>
                <a:ext cx="115" cy="34"/>
              </a:xfrm>
              <a:custGeom>
                <a:rect b="b" l="l" r="r" t="t"/>
                <a:pathLst>
                  <a:path extrusionOk="0" h="52" w="64">
                    <a:moveTo>
                      <a:pt x="0" y="0"/>
                    </a:moveTo>
                    <a:lnTo>
                      <a:pt x="0" y="2"/>
                    </a:lnTo>
                    <a:lnTo>
                      <a:pt x="61" y="52"/>
                    </a:lnTo>
                    <a:lnTo>
                      <a:pt x="64" y="47"/>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9" name="Google Shape;219;p2"/>
              <p:cNvSpPr/>
              <p:nvPr/>
            </p:nvSpPr>
            <p:spPr>
              <a:xfrm rot="9553234">
                <a:off x="3751" y="1935"/>
                <a:ext cx="116" cy="35"/>
              </a:xfrm>
              <a:custGeom>
                <a:rect b="b" l="l" r="r" t="t"/>
                <a:pathLst>
                  <a:path extrusionOk="0" h="53" w="64">
                    <a:moveTo>
                      <a:pt x="3" y="0"/>
                    </a:moveTo>
                    <a:lnTo>
                      <a:pt x="0" y="6"/>
                    </a:lnTo>
                    <a:lnTo>
                      <a:pt x="61" y="53"/>
                    </a:lnTo>
                    <a:lnTo>
                      <a:pt x="64" y="50"/>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0" name="Google Shape;220;p2"/>
              <p:cNvSpPr/>
              <p:nvPr/>
            </p:nvSpPr>
            <p:spPr>
              <a:xfrm rot="9553234">
                <a:off x="3756" y="1932"/>
                <a:ext cx="114" cy="33"/>
              </a:xfrm>
              <a:custGeom>
                <a:rect b="b" l="l" r="r" t="t"/>
                <a:pathLst>
                  <a:path extrusionOk="0" h="50" w="63">
                    <a:moveTo>
                      <a:pt x="2" y="0"/>
                    </a:moveTo>
                    <a:lnTo>
                      <a:pt x="0" y="3"/>
                    </a:lnTo>
                    <a:lnTo>
                      <a:pt x="63" y="50"/>
                    </a:lnTo>
                    <a:lnTo>
                      <a:pt x="63" y="47"/>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1" name="Google Shape;221;p2"/>
              <p:cNvSpPr/>
              <p:nvPr/>
            </p:nvSpPr>
            <p:spPr>
              <a:xfrm rot="9553234">
                <a:off x="3754" y="1929"/>
                <a:ext cx="119" cy="33"/>
              </a:xfrm>
              <a:custGeom>
                <a:rect b="b" l="l" r="r" t="t"/>
                <a:pathLst>
                  <a:path extrusionOk="0" h="50" w="66">
                    <a:moveTo>
                      <a:pt x="3" y="0"/>
                    </a:moveTo>
                    <a:lnTo>
                      <a:pt x="0" y="2"/>
                    </a:lnTo>
                    <a:lnTo>
                      <a:pt x="64" y="50"/>
                    </a:lnTo>
                    <a:lnTo>
                      <a:pt x="66" y="47"/>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2" name="Google Shape;222;p2"/>
              <p:cNvSpPr/>
              <p:nvPr/>
            </p:nvSpPr>
            <p:spPr>
              <a:xfrm rot="9553234">
                <a:off x="3757" y="1925"/>
                <a:ext cx="116" cy="36"/>
              </a:xfrm>
              <a:custGeom>
                <a:rect b="b" l="l" r="r" t="t"/>
                <a:pathLst>
                  <a:path extrusionOk="0" h="53" w="64">
                    <a:moveTo>
                      <a:pt x="0" y="0"/>
                    </a:moveTo>
                    <a:lnTo>
                      <a:pt x="0" y="6"/>
                    </a:lnTo>
                    <a:lnTo>
                      <a:pt x="61" y="53"/>
                    </a:lnTo>
                    <a:lnTo>
                      <a:pt x="64" y="48"/>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3" name="Google Shape;223;p2"/>
              <p:cNvSpPr/>
              <p:nvPr/>
            </p:nvSpPr>
            <p:spPr>
              <a:xfrm rot="9553234">
                <a:off x="3757" y="1903"/>
                <a:ext cx="135" cy="50"/>
              </a:xfrm>
              <a:custGeom>
                <a:rect b="b" l="l" r="r" t="t"/>
                <a:pathLst>
                  <a:path extrusionOk="0" h="75" w="75">
                    <a:moveTo>
                      <a:pt x="14" y="0"/>
                    </a:moveTo>
                    <a:lnTo>
                      <a:pt x="0" y="31"/>
                    </a:lnTo>
                    <a:lnTo>
                      <a:pt x="64" y="75"/>
                    </a:lnTo>
                    <a:lnTo>
                      <a:pt x="75" y="47"/>
                    </a:lnTo>
                    <a:lnTo>
                      <a:pt x="14"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4" name="Google Shape;224;p2"/>
              <p:cNvSpPr/>
              <p:nvPr/>
            </p:nvSpPr>
            <p:spPr>
              <a:xfrm rot="9553234">
                <a:off x="3761" y="1922"/>
                <a:ext cx="115" cy="34"/>
              </a:xfrm>
              <a:custGeom>
                <a:rect b="b" l="l" r="r" t="t"/>
                <a:pathLst>
                  <a:path extrusionOk="0" h="50" w="64">
                    <a:moveTo>
                      <a:pt x="3" y="0"/>
                    </a:moveTo>
                    <a:lnTo>
                      <a:pt x="0" y="3"/>
                    </a:lnTo>
                    <a:lnTo>
                      <a:pt x="64" y="50"/>
                    </a:lnTo>
                    <a:lnTo>
                      <a:pt x="64" y="47"/>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5" name="Google Shape;225;p2"/>
              <p:cNvSpPr/>
              <p:nvPr/>
            </p:nvSpPr>
            <p:spPr>
              <a:xfrm rot="9553234">
                <a:off x="3760" y="1919"/>
                <a:ext cx="121" cy="34"/>
              </a:xfrm>
              <a:custGeom>
                <a:rect b="b" l="l" r="r" t="t"/>
                <a:pathLst>
                  <a:path extrusionOk="0" h="50" w="67">
                    <a:moveTo>
                      <a:pt x="3" y="0"/>
                    </a:moveTo>
                    <a:lnTo>
                      <a:pt x="0" y="3"/>
                    </a:lnTo>
                    <a:lnTo>
                      <a:pt x="64" y="50"/>
                    </a:lnTo>
                    <a:lnTo>
                      <a:pt x="67" y="47"/>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6" name="Google Shape;226;p2"/>
              <p:cNvSpPr/>
              <p:nvPr/>
            </p:nvSpPr>
            <p:spPr>
              <a:xfrm rot="9553234">
                <a:off x="3764" y="1914"/>
                <a:ext cx="116" cy="35"/>
              </a:xfrm>
              <a:custGeom>
                <a:rect b="b" l="l" r="r" t="t"/>
                <a:pathLst>
                  <a:path extrusionOk="0" h="52" w="64">
                    <a:moveTo>
                      <a:pt x="0" y="0"/>
                    </a:moveTo>
                    <a:lnTo>
                      <a:pt x="0" y="5"/>
                    </a:lnTo>
                    <a:lnTo>
                      <a:pt x="64" y="52"/>
                    </a:lnTo>
                    <a:lnTo>
                      <a:pt x="64" y="47"/>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7" name="Google Shape;227;p2"/>
              <p:cNvSpPr/>
              <p:nvPr/>
            </p:nvSpPr>
            <p:spPr>
              <a:xfrm rot="9553234">
                <a:off x="3762" y="1912"/>
                <a:ext cx="119" cy="33"/>
              </a:xfrm>
              <a:custGeom>
                <a:rect b="b" l="l" r="r" t="t"/>
                <a:pathLst>
                  <a:path extrusionOk="0" h="50" w="66">
                    <a:moveTo>
                      <a:pt x="2" y="0"/>
                    </a:moveTo>
                    <a:lnTo>
                      <a:pt x="0" y="3"/>
                    </a:lnTo>
                    <a:lnTo>
                      <a:pt x="63" y="50"/>
                    </a:lnTo>
                    <a:lnTo>
                      <a:pt x="66" y="47"/>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8" name="Google Shape;228;p2"/>
              <p:cNvSpPr/>
              <p:nvPr/>
            </p:nvSpPr>
            <p:spPr>
              <a:xfrm rot="9553234">
                <a:off x="3767" y="1909"/>
                <a:ext cx="113" cy="33"/>
              </a:xfrm>
              <a:custGeom>
                <a:rect b="b" l="l" r="r" t="t"/>
                <a:pathLst>
                  <a:path extrusionOk="0" h="50" w="63">
                    <a:moveTo>
                      <a:pt x="0" y="0"/>
                    </a:moveTo>
                    <a:lnTo>
                      <a:pt x="0" y="5"/>
                    </a:lnTo>
                    <a:lnTo>
                      <a:pt x="61" y="50"/>
                    </a:lnTo>
                    <a:lnTo>
                      <a:pt x="63" y="47"/>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9" name="Google Shape;229;p2"/>
              <p:cNvSpPr/>
              <p:nvPr/>
            </p:nvSpPr>
            <p:spPr>
              <a:xfrm rot="9553234">
                <a:off x="3770" y="1904"/>
                <a:ext cx="116" cy="34"/>
              </a:xfrm>
              <a:custGeom>
                <a:rect b="b" l="l" r="r" t="t"/>
                <a:pathLst>
                  <a:path extrusionOk="0" h="51" w="64">
                    <a:moveTo>
                      <a:pt x="3" y="0"/>
                    </a:moveTo>
                    <a:lnTo>
                      <a:pt x="0" y="3"/>
                    </a:lnTo>
                    <a:lnTo>
                      <a:pt x="64" y="51"/>
                    </a:lnTo>
                    <a:lnTo>
                      <a:pt x="64" y="45"/>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0" name="Google Shape;230;p2"/>
              <p:cNvSpPr/>
              <p:nvPr/>
            </p:nvSpPr>
            <p:spPr>
              <a:xfrm rot="9553234">
                <a:off x="3768" y="1902"/>
                <a:ext cx="121" cy="33"/>
              </a:xfrm>
              <a:custGeom>
                <a:rect b="b" l="l" r="r" t="t"/>
                <a:pathLst>
                  <a:path extrusionOk="0" h="50" w="67">
                    <a:moveTo>
                      <a:pt x="3" y="0"/>
                    </a:moveTo>
                    <a:lnTo>
                      <a:pt x="0" y="3"/>
                    </a:lnTo>
                    <a:lnTo>
                      <a:pt x="64" y="50"/>
                    </a:lnTo>
                    <a:lnTo>
                      <a:pt x="67" y="48"/>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1" name="Google Shape;231;p2"/>
              <p:cNvSpPr/>
              <p:nvPr/>
            </p:nvSpPr>
            <p:spPr>
              <a:xfrm rot="9553234">
                <a:off x="3773" y="1899"/>
                <a:ext cx="115" cy="33"/>
              </a:xfrm>
              <a:custGeom>
                <a:rect b="b" l="l" r="r" t="t"/>
                <a:pathLst>
                  <a:path extrusionOk="0" h="50" w="64">
                    <a:moveTo>
                      <a:pt x="0" y="0"/>
                    </a:moveTo>
                    <a:lnTo>
                      <a:pt x="0" y="6"/>
                    </a:lnTo>
                    <a:lnTo>
                      <a:pt x="64" y="50"/>
                    </a:lnTo>
                    <a:lnTo>
                      <a:pt x="64" y="47"/>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2" name="Google Shape;232;p2"/>
              <p:cNvSpPr/>
              <p:nvPr/>
            </p:nvSpPr>
            <p:spPr>
              <a:xfrm rot="9553234">
                <a:off x="3768" y="1876"/>
                <a:ext cx="135" cy="50"/>
              </a:xfrm>
              <a:custGeom>
                <a:rect b="b" l="l" r="r" t="t"/>
                <a:pathLst>
                  <a:path extrusionOk="0" h="75" w="75">
                    <a:moveTo>
                      <a:pt x="11" y="0"/>
                    </a:moveTo>
                    <a:lnTo>
                      <a:pt x="0" y="30"/>
                    </a:lnTo>
                    <a:lnTo>
                      <a:pt x="64" y="75"/>
                    </a:lnTo>
                    <a:lnTo>
                      <a:pt x="75" y="44"/>
                    </a:lnTo>
                    <a:lnTo>
                      <a:pt x="11"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3" name="Google Shape;233;p2"/>
              <p:cNvSpPr/>
              <p:nvPr/>
            </p:nvSpPr>
            <p:spPr>
              <a:xfrm rot="9553234">
                <a:off x="3772" y="1894"/>
                <a:ext cx="121" cy="33"/>
              </a:xfrm>
              <a:custGeom>
                <a:rect b="b" l="l" r="r" t="t"/>
                <a:pathLst>
                  <a:path extrusionOk="0" h="50" w="67">
                    <a:moveTo>
                      <a:pt x="3" y="0"/>
                    </a:moveTo>
                    <a:lnTo>
                      <a:pt x="0" y="2"/>
                    </a:lnTo>
                    <a:lnTo>
                      <a:pt x="64" y="50"/>
                    </a:lnTo>
                    <a:lnTo>
                      <a:pt x="67" y="44"/>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4" name="Google Shape;234;p2"/>
              <p:cNvSpPr/>
              <p:nvPr/>
            </p:nvSpPr>
            <p:spPr>
              <a:xfrm rot="9553234">
                <a:off x="3777" y="1890"/>
                <a:ext cx="116" cy="36"/>
              </a:xfrm>
              <a:custGeom>
                <a:rect b="b" l="l" r="r" t="t"/>
                <a:pathLst>
                  <a:path extrusionOk="0" h="53" w="64">
                    <a:moveTo>
                      <a:pt x="0" y="0"/>
                    </a:moveTo>
                    <a:lnTo>
                      <a:pt x="0" y="6"/>
                    </a:lnTo>
                    <a:lnTo>
                      <a:pt x="64" y="53"/>
                    </a:lnTo>
                    <a:lnTo>
                      <a:pt x="64" y="48"/>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5" name="Google Shape;235;p2"/>
              <p:cNvSpPr/>
              <p:nvPr/>
            </p:nvSpPr>
            <p:spPr>
              <a:xfrm rot="9553234">
                <a:off x="3774" y="1888"/>
                <a:ext cx="121" cy="34"/>
              </a:xfrm>
              <a:custGeom>
                <a:rect b="b" l="l" r="r" t="t"/>
                <a:pathLst>
                  <a:path extrusionOk="0" h="50" w="67">
                    <a:moveTo>
                      <a:pt x="3" y="0"/>
                    </a:moveTo>
                    <a:lnTo>
                      <a:pt x="0" y="5"/>
                    </a:lnTo>
                    <a:lnTo>
                      <a:pt x="64" y="50"/>
                    </a:lnTo>
                    <a:lnTo>
                      <a:pt x="67" y="47"/>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6" name="Google Shape;236;p2"/>
              <p:cNvSpPr/>
              <p:nvPr/>
            </p:nvSpPr>
            <p:spPr>
              <a:xfrm rot="9553234">
                <a:off x="3779" y="1883"/>
                <a:ext cx="116" cy="34"/>
              </a:xfrm>
              <a:custGeom>
                <a:rect b="b" l="l" r="r" t="t"/>
                <a:pathLst>
                  <a:path extrusionOk="0" h="51" w="64">
                    <a:moveTo>
                      <a:pt x="0" y="0"/>
                    </a:moveTo>
                    <a:lnTo>
                      <a:pt x="0" y="3"/>
                    </a:lnTo>
                    <a:lnTo>
                      <a:pt x="64" y="51"/>
                    </a:lnTo>
                    <a:lnTo>
                      <a:pt x="64" y="45"/>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7" name="Google Shape;237;p2"/>
              <p:cNvSpPr/>
              <p:nvPr/>
            </p:nvSpPr>
            <p:spPr>
              <a:xfrm rot="9553234">
                <a:off x="3778" y="1880"/>
                <a:ext cx="120" cy="33"/>
              </a:xfrm>
              <a:custGeom>
                <a:rect b="b" l="l" r="r" t="t"/>
                <a:pathLst>
                  <a:path extrusionOk="0" h="50" w="66">
                    <a:moveTo>
                      <a:pt x="2" y="0"/>
                    </a:moveTo>
                    <a:lnTo>
                      <a:pt x="0" y="6"/>
                    </a:lnTo>
                    <a:lnTo>
                      <a:pt x="63" y="50"/>
                    </a:lnTo>
                    <a:lnTo>
                      <a:pt x="66" y="48"/>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8" name="Google Shape;238;p2"/>
              <p:cNvSpPr/>
              <p:nvPr/>
            </p:nvSpPr>
            <p:spPr>
              <a:xfrm rot="9553234">
                <a:off x="3782" y="1875"/>
                <a:ext cx="114" cy="33"/>
              </a:xfrm>
              <a:custGeom>
                <a:rect b="b" l="l" r="r" t="t"/>
                <a:pathLst>
                  <a:path extrusionOk="0" h="50" w="63">
                    <a:moveTo>
                      <a:pt x="0" y="0"/>
                    </a:moveTo>
                    <a:lnTo>
                      <a:pt x="0" y="3"/>
                    </a:lnTo>
                    <a:lnTo>
                      <a:pt x="63" y="50"/>
                    </a:lnTo>
                    <a:lnTo>
                      <a:pt x="63" y="44"/>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9" name="Google Shape;239;p2"/>
              <p:cNvSpPr/>
              <p:nvPr/>
            </p:nvSpPr>
            <p:spPr>
              <a:xfrm rot="9553234">
                <a:off x="3781" y="1873"/>
                <a:ext cx="119" cy="33"/>
              </a:xfrm>
              <a:custGeom>
                <a:rect b="b" l="l" r="r" t="t"/>
                <a:pathLst>
                  <a:path extrusionOk="0" h="50" w="66">
                    <a:moveTo>
                      <a:pt x="3" y="0"/>
                    </a:moveTo>
                    <a:lnTo>
                      <a:pt x="0" y="5"/>
                    </a:lnTo>
                    <a:lnTo>
                      <a:pt x="64" y="50"/>
                    </a:lnTo>
                    <a:lnTo>
                      <a:pt x="66" y="47"/>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0" name="Google Shape;240;p2"/>
              <p:cNvSpPr/>
              <p:nvPr/>
            </p:nvSpPr>
            <p:spPr>
              <a:xfrm rot="9553234">
                <a:off x="3779" y="1852"/>
                <a:ext cx="127" cy="50"/>
              </a:xfrm>
              <a:custGeom>
                <a:rect b="b" l="l" r="r" t="t"/>
                <a:pathLst>
                  <a:path extrusionOk="0" h="75" w="70">
                    <a:moveTo>
                      <a:pt x="6" y="0"/>
                    </a:moveTo>
                    <a:lnTo>
                      <a:pt x="0" y="31"/>
                    </a:lnTo>
                    <a:lnTo>
                      <a:pt x="64" y="75"/>
                    </a:lnTo>
                    <a:lnTo>
                      <a:pt x="70" y="45"/>
                    </a:lnTo>
                    <a:lnTo>
                      <a:pt x="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1" name="Google Shape;241;p2"/>
              <p:cNvSpPr/>
              <p:nvPr/>
            </p:nvSpPr>
            <p:spPr>
              <a:xfrm rot="9553234">
                <a:off x="3783" y="1869"/>
                <a:ext cx="116" cy="33"/>
              </a:xfrm>
              <a:custGeom>
                <a:rect b="b" l="l" r="r" t="t"/>
                <a:pathLst>
                  <a:path extrusionOk="0" h="50" w="64">
                    <a:moveTo>
                      <a:pt x="0" y="0"/>
                    </a:moveTo>
                    <a:lnTo>
                      <a:pt x="0" y="6"/>
                    </a:lnTo>
                    <a:lnTo>
                      <a:pt x="64" y="50"/>
                    </a:lnTo>
                    <a:lnTo>
                      <a:pt x="64" y="45"/>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2" name="Google Shape;242;p2"/>
              <p:cNvSpPr/>
              <p:nvPr/>
            </p:nvSpPr>
            <p:spPr>
              <a:xfrm rot="9553234">
                <a:off x="3782" y="1865"/>
                <a:ext cx="122" cy="33"/>
              </a:xfrm>
              <a:custGeom>
                <a:rect b="b" l="l" r="r" t="t"/>
                <a:pathLst>
                  <a:path extrusionOk="0" h="50" w="67">
                    <a:moveTo>
                      <a:pt x="3" y="0"/>
                    </a:moveTo>
                    <a:lnTo>
                      <a:pt x="0" y="3"/>
                    </a:lnTo>
                    <a:lnTo>
                      <a:pt x="64" y="50"/>
                    </a:lnTo>
                    <a:lnTo>
                      <a:pt x="67" y="44"/>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3" name="Google Shape;243;p2"/>
              <p:cNvSpPr/>
              <p:nvPr/>
            </p:nvSpPr>
            <p:spPr>
              <a:xfrm rot="9553234">
                <a:off x="3787" y="1862"/>
                <a:ext cx="116" cy="33"/>
              </a:xfrm>
              <a:custGeom>
                <a:rect b="b" l="l" r="r" t="t"/>
                <a:pathLst>
                  <a:path extrusionOk="0" h="50" w="64">
                    <a:moveTo>
                      <a:pt x="0" y="0"/>
                    </a:moveTo>
                    <a:lnTo>
                      <a:pt x="0" y="5"/>
                    </a:lnTo>
                    <a:lnTo>
                      <a:pt x="64" y="50"/>
                    </a:lnTo>
                    <a:lnTo>
                      <a:pt x="64" y="47"/>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4" name="Google Shape;244;p2"/>
              <p:cNvSpPr/>
              <p:nvPr/>
            </p:nvSpPr>
            <p:spPr>
              <a:xfrm rot="9553234">
                <a:off x="3786" y="1859"/>
                <a:ext cx="116" cy="34"/>
              </a:xfrm>
              <a:custGeom>
                <a:rect b="b" l="l" r="r" t="t"/>
                <a:pathLst>
                  <a:path extrusionOk="0" h="50" w="64">
                    <a:moveTo>
                      <a:pt x="0" y="0"/>
                    </a:moveTo>
                    <a:lnTo>
                      <a:pt x="0" y="6"/>
                    </a:lnTo>
                    <a:lnTo>
                      <a:pt x="64" y="50"/>
                    </a:lnTo>
                    <a:lnTo>
                      <a:pt x="64" y="45"/>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5" name="Google Shape;245;p2"/>
              <p:cNvSpPr/>
              <p:nvPr/>
            </p:nvSpPr>
            <p:spPr>
              <a:xfrm rot="9553234">
                <a:off x="3784" y="1856"/>
                <a:ext cx="121" cy="32"/>
              </a:xfrm>
              <a:custGeom>
                <a:rect b="b" l="l" r="r" t="t"/>
                <a:pathLst>
                  <a:path extrusionOk="0" h="47" w="67">
                    <a:moveTo>
                      <a:pt x="3" y="0"/>
                    </a:moveTo>
                    <a:lnTo>
                      <a:pt x="0" y="2"/>
                    </a:lnTo>
                    <a:lnTo>
                      <a:pt x="64" y="47"/>
                    </a:lnTo>
                    <a:lnTo>
                      <a:pt x="67" y="44"/>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6" name="Google Shape;246;p2"/>
              <p:cNvSpPr/>
              <p:nvPr/>
            </p:nvSpPr>
            <p:spPr>
              <a:xfrm rot="9553234">
                <a:off x="3788" y="1851"/>
                <a:ext cx="116" cy="33"/>
              </a:xfrm>
              <a:custGeom>
                <a:rect b="b" l="l" r="r" t="t"/>
                <a:pathLst>
                  <a:path extrusionOk="0" h="50" w="64">
                    <a:moveTo>
                      <a:pt x="0" y="0"/>
                    </a:moveTo>
                    <a:lnTo>
                      <a:pt x="0" y="6"/>
                    </a:lnTo>
                    <a:lnTo>
                      <a:pt x="64" y="50"/>
                    </a:lnTo>
                    <a:lnTo>
                      <a:pt x="64" y="45"/>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7" name="Google Shape;247;p2"/>
              <p:cNvSpPr/>
              <p:nvPr/>
            </p:nvSpPr>
            <p:spPr>
              <a:xfrm rot="9553234">
                <a:off x="3787" y="1850"/>
                <a:ext cx="116" cy="31"/>
              </a:xfrm>
              <a:custGeom>
                <a:rect b="b" l="l" r="r" t="t"/>
                <a:pathLst>
                  <a:path extrusionOk="0" h="47" w="64">
                    <a:moveTo>
                      <a:pt x="0" y="0"/>
                    </a:moveTo>
                    <a:lnTo>
                      <a:pt x="0" y="3"/>
                    </a:lnTo>
                    <a:lnTo>
                      <a:pt x="64" y="47"/>
                    </a:lnTo>
                    <a:lnTo>
                      <a:pt x="64" y="44"/>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8" name="Google Shape;248;p2"/>
              <p:cNvSpPr/>
              <p:nvPr/>
            </p:nvSpPr>
            <p:spPr>
              <a:xfrm rot="9553234">
                <a:off x="3782" y="1827"/>
                <a:ext cx="125" cy="52"/>
              </a:xfrm>
              <a:custGeom>
                <a:rect b="b" l="l" r="r" t="t"/>
                <a:pathLst>
                  <a:path extrusionOk="0" h="78" w="69">
                    <a:moveTo>
                      <a:pt x="5" y="0"/>
                    </a:moveTo>
                    <a:lnTo>
                      <a:pt x="0" y="33"/>
                    </a:lnTo>
                    <a:lnTo>
                      <a:pt x="66" y="78"/>
                    </a:lnTo>
                    <a:lnTo>
                      <a:pt x="69" y="44"/>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9" name="Google Shape;249;p2"/>
              <p:cNvSpPr/>
              <p:nvPr/>
            </p:nvSpPr>
            <p:spPr>
              <a:xfrm rot="9553234">
                <a:off x="3786" y="1845"/>
                <a:ext cx="120" cy="33"/>
              </a:xfrm>
              <a:custGeom>
                <a:rect b="b" l="l" r="r" t="t"/>
                <a:pathLst>
                  <a:path extrusionOk="0" h="50" w="66">
                    <a:moveTo>
                      <a:pt x="2" y="0"/>
                    </a:moveTo>
                    <a:lnTo>
                      <a:pt x="0" y="5"/>
                    </a:lnTo>
                    <a:lnTo>
                      <a:pt x="66" y="50"/>
                    </a:lnTo>
                    <a:lnTo>
                      <a:pt x="66" y="44"/>
                    </a:lnTo>
                    <a:lnTo>
                      <a:pt x="2"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0" name="Google Shape;250;p2"/>
              <p:cNvSpPr/>
              <p:nvPr/>
            </p:nvSpPr>
            <p:spPr>
              <a:xfrm rot="9553234">
                <a:off x="3785" y="1842"/>
                <a:ext cx="120" cy="33"/>
              </a:xfrm>
              <a:custGeom>
                <a:rect b="b" l="l" r="r" t="t"/>
                <a:pathLst>
                  <a:path extrusionOk="0" h="50" w="66">
                    <a:moveTo>
                      <a:pt x="0" y="0"/>
                    </a:moveTo>
                    <a:lnTo>
                      <a:pt x="0" y="6"/>
                    </a:lnTo>
                    <a:lnTo>
                      <a:pt x="63" y="50"/>
                    </a:lnTo>
                    <a:lnTo>
                      <a:pt x="66" y="45"/>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1" name="Google Shape;251;p2"/>
              <p:cNvSpPr/>
              <p:nvPr/>
            </p:nvSpPr>
            <p:spPr>
              <a:xfrm rot="9553234">
                <a:off x="3790" y="1839"/>
                <a:ext cx="114" cy="31"/>
              </a:xfrm>
              <a:custGeom>
                <a:rect b="b" l="l" r="r" t="t"/>
                <a:pathLst>
                  <a:path extrusionOk="0" h="47" w="63">
                    <a:moveTo>
                      <a:pt x="0" y="0"/>
                    </a:moveTo>
                    <a:lnTo>
                      <a:pt x="0" y="5"/>
                    </a:lnTo>
                    <a:lnTo>
                      <a:pt x="63" y="47"/>
                    </a:lnTo>
                    <a:lnTo>
                      <a:pt x="63" y="44"/>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2" name="Google Shape;252;p2"/>
              <p:cNvSpPr/>
              <p:nvPr/>
            </p:nvSpPr>
            <p:spPr>
              <a:xfrm rot="9553234">
                <a:off x="3789" y="1837"/>
                <a:ext cx="114" cy="32"/>
              </a:xfrm>
              <a:custGeom>
                <a:rect b="b" l="l" r="r" t="t"/>
                <a:pathLst>
                  <a:path extrusionOk="0" h="48" w="63">
                    <a:moveTo>
                      <a:pt x="0" y="0"/>
                    </a:moveTo>
                    <a:lnTo>
                      <a:pt x="0" y="3"/>
                    </a:lnTo>
                    <a:lnTo>
                      <a:pt x="63" y="48"/>
                    </a:lnTo>
                    <a:lnTo>
                      <a:pt x="63"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3" name="Google Shape;253;p2"/>
              <p:cNvSpPr/>
              <p:nvPr/>
            </p:nvSpPr>
            <p:spPr>
              <a:xfrm rot="9553234">
                <a:off x="3788" y="1833"/>
                <a:ext cx="114" cy="34"/>
              </a:xfrm>
              <a:custGeom>
                <a:rect b="b" l="l" r="r" t="t"/>
                <a:pathLst>
                  <a:path extrusionOk="0" h="50" w="63">
                    <a:moveTo>
                      <a:pt x="0" y="0"/>
                    </a:moveTo>
                    <a:lnTo>
                      <a:pt x="0" y="6"/>
                    </a:lnTo>
                    <a:lnTo>
                      <a:pt x="63" y="50"/>
                    </a:lnTo>
                    <a:lnTo>
                      <a:pt x="63" y="45"/>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4" name="Google Shape;254;p2"/>
              <p:cNvSpPr/>
              <p:nvPr/>
            </p:nvSpPr>
            <p:spPr>
              <a:xfrm rot="9553234">
                <a:off x="3785" y="1830"/>
                <a:ext cx="119" cy="32"/>
              </a:xfrm>
              <a:custGeom>
                <a:rect b="b" l="l" r="r" t="t"/>
                <a:pathLst>
                  <a:path extrusionOk="0" h="47" w="66">
                    <a:moveTo>
                      <a:pt x="3" y="0"/>
                    </a:moveTo>
                    <a:lnTo>
                      <a:pt x="0" y="5"/>
                    </a:lnTo>
                    <a:lnTo>
                      <a:pt x="66" y="47"/>
                    </a:lnTo>
                    <a:lnTo>
                      <a:pt x="66" y="44"/>
                    </a:lnTo>
                    <a:lnTo>
                      <a:pt x="3"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5" name="Google Shape;255;p2"/>
              <p:cNvSpPr/>
              <p:nvPr/>
            </p:nvSpPr>
            <p:spPr>
              <a:xfrm rot="9553234">
                <a:off x="3784" y="1827"/>
                <a:ext cx="119" cy="32"/>
              </a:xfrm>
              <a:custGeom>
                <a:rect b="b" l="l" r="r" t="t"/>
                <a:pathLst>
                  <a:path extrusionOk="0" h="48" w="66">
                    <a:moveTo>
                      <a:pt x="0" y="0"/>
                    </a:moveTo>
                    <a:lnTo>
                      <a:pt x="0" y="3"/>
                    </a:lnTo>
                    <a:lnTo>
                      <a:pt x="66" y="48"/>
                    </a:lnTo>
                    <a:lnTo>
                      <a:pt x="66"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6" name="Google Shape;256;p2"/>
              <p:cNvSpPr/>
              <p:nvPr/>
            </p:nvSpPr>
            <p:spPr>
              <a:xfrm rot="9553234">
                <a:off x="3780" y="1807"/>
                <a:ext cx="119" cy="50"/>
              </a:xfrm>
              <a:custGeom>
                <a:rect b="b" l="l" r="r" t="t"/>
                <a:pathLst>
                  <a:path extrusionOk="0" h="75" w="66">
                    <a:moveTo>
                      <a:pt x="0" y="0"/>
                    </a:moveTo>
                    <a:lnTo>
                      <a:pt x="0" y="33"/>
                    </a:lnTo>
                    <a:lnTo>
                      <a:pt x="66" y="75"/>
                    </a:lnTo>
                    <a:lnTo>
                      <a:pt x="66" y="45"/>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7" name="Google Shape;257;p2"/>
              <p:cNvSpPr/>
              <p:nvPr/>
            </p:nvSpPr>
            <p:spPr>
              <a:xfrm rot="9553234">
                <a:off x="3783" y="1823"/>
                <a:ext cx="119" cy="33"/>
              </a:xfrm>
              <a:custGeom>
                <a:rect b="b" l="l" r="r" t="t"/>
                <a:pathLst>
                  <a:path extrusionOk="0" h="50" w="66">
                    <a:moveTo>
                      <a:pt x="0" y="0"/>
                    </a:moveTo>
                    <a:lnTo>
                      <a:pt x="0" y="6"/>
                    </a:lnTo>
                    <a:lnTo>
                      <a:pt x="66" y="50"/>
                    </a:lnTo>
                    <a:lnTo>
                      <a:pt x="66" y="45"/>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8" name="Google Shape;258;p2"/>
              <p:cNvSpPr/>
              <p:nvPr/>
            </p:nvSpPr>
            <p:spPr>
              <a:xfrm rot="9553234">
                <a:off x="3782" y="1819"/>
                <a:ext cx="119" cy="33"/>
              </a:xfrm>
              <a:custGeom>
                <a:rect b="b" l="l" r="r" t="t"/>
                <a:pathLst>
                  <a:path extrusionOk="0" h="50" w="66">
                    <a:moveTo>
                      <a:pt x="0" y="0"/>
                    </a:moveTo>
                    <a:lnTo>
                      <a:pt x="0" y="5"/>
                    </a:lnTo>
                    <a:lnTo>
                      <a:pt x="66" y="50"/>
                    </a:lnTo>
                    <a:lnTo>
                      <a:pt x="66" y="44"/>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9" name="Google Shape;259;p2"/>
              <p:cNvSpPr/>
              <p:nvPr/>
            </p:nvSpPr>
            <p:spPr>
              <a:xfrm rot="9553234">
                <a:off x="3781" y="1818"/>
                <a:ext cx="119" cy="31"/>
              </a:xfrm>
              <a:custGeom>
                <a:rect b="b" l="l" r="r" t="t"/>
                <a:pathLst>
                  <a:path extrusionOk="0" h="47" w="66">
                    <a:moveTo>
                      <a:pt x="0" y="0"/>
                    </a:moveTo>
                    <a:lnTo>
                      <a:pt x="0" y="6"/>
                    </a:lnTo>
                    <a:lnTo>
                      <a:pt x="66" y="47"/>
                    </a:lnTo>
                    <a:lnTo>
                      <a:pt x="66" y="45"/>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0" name="Google Shape;260;p2"/>
              <p:cNvSpPr/>
              <p:nvPr/>
            </p:nvSpPr>
            <p:spPr>
              <a:xfrm rot="9553234">
                <a:off x="3779" y="1814"/>
                <a:ext cx="119" cy="31"/>
              </a:xfrm>
              <a:custGeom>
                <a:rect b="b" l="l" r="r" t="t"/>
                <a:pathLst>
                  <a:path extrusionOk="0" h="47" w="66">
                    <a:moveTo>
                      <a:pt x="0" y="0"/>
                    </a:moveTo>
                    <a:lnTo>
                      <a:pt x="0" y="5"/>
                    </a:lnTo>
                    <a:lnTo>
                      <a:pt x="66" y="47"/>
                    </a:lnTo>
                    <a:lnTo>
                      <a:pt x="66" y="41"/>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1" name="Google Shape;261;p2"/>
              <p:cNvSpPr/>
              <p:nvPr/>
            </p:nvSpPr>
            <p:spPr>
              <a:xfrm rot="9553234">
                <a:off x="3778" y="1812"/>
                <a:ext cx="119" cy="32"/>
              </a:xfrm>
              <a:custGeom>
                <a:rect b="b" l="l" r="r" t="t"/>
                <a:pathLst>
                  <a:path extrusionOk="0" h="48" w="66">
                    <a:moveTo>
                      <a:pt x="0" y="0"/>
                    </a:moveTo>
                    <a:lnTo>
                      <a:pt x="0" y="6"/>
                    </a:lnTo>
                    <a:lnTo>
                      <a:pt x="66" y="48"/>
                    </a:lnTo>
                    <a:lnTo>
                      <a:pt x="66"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2" name="Google Shape;262;p2"/>
              <p:cNvSpPr/>
              <p:nvPr/>
            </p:nvSpPr>
            <p:spPr>
              <a:xfrm rot="9553234">
                <a:off x="3777" y="1808"/>
                <a:ext cx="119" cy="32"/>
              </a:xfrm>
              <a:custGeom>
                <a:rect b="b" l="l" r="r" t="t"/>
                <a:pathLst>
                  <a:path extrusionOk="0" h="47" w="66">
                    <a:moveTo>
                      <a:pt x="0" y="0"/>
                    </a:moveTo>
                    <a:lnTo>
                      <a:pt x="0" y="5"/>
                    </a:lnTo>
                    <a:lnTo>
                      <a:pt x="66" y="47"/>
                    </a:lnTo>
                    <a:lnTo>
                      <a:pt x="66"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3" name="Google Shape;263;p2"/>
              <p:cNvSpPr/>
              <p:nvPr/>
            </p:nvSpPr>
            <p:spPr>
              <a:xfrm rot="9553234">
                <a:off x="3767" y="1790"/>
                <a:ext cx="125" cy="48"/>
              </a:xfrm>
              <a:custGeom>
                <a:rect b="b" l="l" r="r" t="t"/>
                <a:pathLst>
                  <a:path extrusionOk="0" h="73" w="69">
                    <a:moveTo>
                      <a:pt x="0" y="0"/>
                    </a:moveTo>
                    <a:lnTo>
                      <a:pt x="3" y="31"/>
                    </a:lnTo>
                    <a:lnTo>
                      <a:pt x="69" y="73"/>
                    </a:lnTo>
                    <a:lnTo>
                      <a:pt x="66"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4" name="Google Shape;264;p2"/>
              <p:cNvSpPr/>
              <p:nvPr/>
            </p:nvSpPr>
            <p:spPr>
              <a:xfrm rot="9553234">
                <a:off x="3775" y="1804"/>
                <a:ext cx="119" cy="32"/>
              </a:xfrm>
              <a:custGeom>
                <a:rect b="b" l="l" r="r" t="t"/>
                <a:pathLst>
                  <a:path extrusionOk="0" h="48" w="66">
                    <a:moveTo>
                      <a:pt x="0" y="0"/>
                    </a:moveTo>
                    <a:lnTo>
                      <a:pt x="0" y="6"/>
                    </a:lnTo>
                    <a:lnTo>
                      <a:pt x="66" y="48"/>
                    </a:lnTo>
                    <a:lnTo>
                      <a:pt x="66"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5" name="Google Shape;265;p2"/>
              <p:cNvSpPr/>
              <p:nvPr/>
            </p:nvSpPr>
            <p:spPr>
              <a:xfrm rot="9553234">
                <a:off x="3774" y="1800"/>
                <a:ext cx="119" cy="31"/>
              </a:xfrm>
              <a:custGeom>
                <a:rect b="b" l="l" r="r" t="t"/>
                <a:pathLst>
                  <a:path extrusionOk="0" h="47" w="66">
                    <a:moveTo>
                      <a:pt x="0" y="0"/>
                    </a:moveTo>
                    <a:lnTo>
                      <a:pt x="0" y="6"/>
                    </a:lnTo>
                    <a:lnTo>
                      <a:pt x="66" y="47"/>
                    </a:lnTo>
                    <a:lnTo>
                      <a:pt x="66"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6" name="Google Shape;266;p2"/>
              <p:cNvSpPr/>
              <p:nvPr/>
            </p:nvSpPr>
            <p:spPr>
              <a:xfrm rot="9553234">
                <a:off x="3773" y="1797"/>
                <a:ext cx="119" cy="31"/>
              </a:xfrm>
              <a:custGeom>
                <a:rect b="b" l="l" r="r" t="t"/>
                <a:pathLst>
                  <a:path extrusionOk="0" h="47" w="66">
                    <a:moveTo>
                      <a:pt x="0" y="0"/>
                    </a:moveTo>
                    <a:lnTo>
                      <a:pt x="3" y="2"/>
                    </a:lnTo>
                    <a:lnTo>
                      <a:pt x="66" y="47"/>
                    </a:lnTo>
                    <a:lnTo>
                      <a:pt x="66" y="41"/>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7" name="Google Shape;267;p2"/>
              <p:cNvSpPr/>
              <p:nvPr/>
            </p:nvSpPr>
            <p:spPr>
              <a:xfrm rot="9553234">
                <a:off x="3773" y="1796"/>
                <a:ext cx="114" cy="32"/>
              </a:xfrm>
              <a:custGeom>
                <a:rect b="b" l="l" r="r" t="t"/>
                <a:pathLst>
                  <a:path extrusionOk="0" h="48" w="63">
                    <a:moveTo>
                      <a:pt x="0" y="0"/>
                    </a:moveTo>
                    <a:lnTo>
                      <a:pt x="0" y="6"/>
                    </a:lnTo>
                    <a:lnTo>
                      <a:pt x="63" y="48"/>
                    </a:lnTo>
                    <a:lnTo>
                      <a:pt x="63" y="45"/>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8" name="Google Shape;268;p2"/>
              <p:cNvSpPr/>
              <p:nvPr/>
            </p:nvSpPr>
            <p:spPr>
              <a:xfrm rot="9553234">
                <a:off x="3766" y="1794"/>
                <a:ext cx="120" cy="31"/>
              </a:xfrm>
              <a:custGeom>
                <a:rect b="b" l="l" r="r" t="t"/>
                <a:pathLst>
                  <a:path extrusionOk="0" h="47" w="66">
                    <a:moveTo>
                      <a:pt x="0" y="0"/>
                    </a:moveTo>
                    <a:lnTo>
                      <a:pt x="0" y="5"/>
                    </a:lnTo>
                    <a:lnTo>
                      <a:pt x="66" y="47"/>
                    </a:lnTo>
                    <a:lnTo>
                      <a:pt x="63"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9" name="Google Shape;269;p2"/>
              <p:cNvSpPr/>
              <p:nvPr/>
            </p:nvSpPr>
            <p:spPr>
              <a:xfrm rot="9553234">
                <a:off x="3765" y="1791"/>
                <a:ext cx="120" cy="32"/>
              </a:xfrm>
              <a:custGeom>
                <a:rect b="b" l="l" r="r" t="t"/>
                <a:pathLst>
                  <a:path extrusionOk="0" h="48" w="66">
                    <a:moveTo>
                      <a:pt x="0" y="0"/>
                    </a:moveTo>
                    <a:lnTo>
                      <a:pt x="0" y="6"/>
                    </a:lnTo>
                    <a:lnTo>
                      <a:pt x="66" y="48"/>
                    </a:lnTo>
                    <a:lnTo>
                      <a:pt x="66"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0" name="Google Shape;270;p2"/>
              <p:cNvSpPr/>
              <p:nvPr/>
            </p:nvSpPr>
            <p:spPr>
              <a:xfrm rot="9553234">
                <a:off x="3750" y="1776"/>
                <a:ext cx="131" cy="46"/>
              </a:xfrm>
              <a:custGeom>
                <a:rect b="b" l="l" r="r" t="t"/>
                <a:pathLst>
                  <a:path extrusionOk="0" h="69" w="72">
                    <a:moveTo>
                      <a:pt x="0" y="0"/>
                    </a:moveTo>
                    <a:lnTo>
                      <a:pt x="8" y="31"/>
                    </a:lnTo>
                    <a:lnTo>
                      <a:pt x="72" y="69"/>
                    </a:lnTo>
                    <a:lnTo>
                      <a:pt x="66"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1" name="Google Shape;271;p2"/>
              <p:cNvSpPr/>
              <p:nvPr/>
            </p:nvSpPr>
            <p:spPr>
              <a:xfrm rot="9553234">
                <a:off x="3764" y="1787"/>
                <a:ext cx="120" cy="32"/>
              </a:xfrm>
              <a:custGeom>
                <a:rect b="b" l="l" r="r" t="t"/>
                <a:pathLst>
                  <a:path extrusionOk="0" h="47" w="66">
                    <a:moveTo>
                      <a:pt x="0" y="0"/>
                    </a:moveTo>
                    <a:lnTo>
                      <a:pt x="2" y="6"/>
                    </a:lnTo>
                    <a:lnTo>
                      <a:pt x="66" y="47"/>
                    </a:lnTo>
                    <a:lnTo>
                      <a:pt x="66"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2" name="Google Shape;272;p2"/>
              <p:cNvSpPr/>
              <p:nvPr/>
            </p:nvSpPr>
            <p:spPr>
              <a:xfrm rot="9553234">
                <a:off x="3757" y="1785"/>
                <a:ext cx="121" cy="32"/>
              </a:xfrm>
              <a:custGeom>
                <a:rect b="b" l="l" r="r" t="t"/>
                <a:pathLst>
                  <a:path extrusionOk="0" h="47" w="67">
                    <a:moveTo>
                      <a:pt x="0" y="0"/>
                    </a:moveTo>
                    <a:lnTo>
                      <a:pt x="0" y="5"/>
                    </a:lnTo>
                    <a:lnTo>
                      <a:pt x="67" y="47"/>
                    </a:lnTo>
                    <a:lnTo>
                      <a:pt x="64" y="41"/>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3" name="Google Shape;273;p2"/>
              <p:cNvSpPr/>
              <p:nvPr/>
            </p:nvSpPr>
            <p:spPr>
              <a:xfrm rot="9553234">
                <a:off x="3755" y="1782"/>
                <a:ext cx="121" cy="31"/>
              </a:xfrm>
              <a:custGeom>
                <a:rect b="b" l="l" r="r" t="t"/>
                <a:pathLst>
                  <a:path extrusionOk="0" h="47" w="67">
                    <a:moveTo>
                      <a:pt x="0" y="0"/>
                    </a:moveTo>
                    <a:lnTo>
                      <a:pt x="3" y="6"/>
                    </a:lnTo>
                    <a:lnTo>
                      <a:pt x="67" y="47"/>
                    </a:lnTo>
                    <a:lnTo>
                      <a:pt x="67"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4" name="Google Shape;274;p2"/>
              <p:cNvSpPr/>
              <p:nvPr/>
            </p:nvSpPr>
            <p:spPr>
              <a:xfrm rot="9553234">
                <a:off x="3749" y="1780"/>
                <a:ext cx="122" cy="31"/>
              </a:xfrm>
              <a:custGeom>
                <a:rect b="b" l="l" r="r" t="t"/>
                <a:pathLst>
                  <a:path extrusionOk="0" h="47" w="67">
                    <a:moveTo>
                      <a:pt x="0" y="0"/>
                    </a:moveTo>
                    <a:lnTo>
                      <a:pt x="0" y="5"/>
                    </a:lnTo>
                    <a:lnTo>
                      <a:pt x="67" y="47"/>
                    </a:lnTo>
                    <a:lnTo>
                      <a:pt x="64" y="41"/>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5" name="Google Shape;275;p2"/>
              <p:cNvSpPr/>
              <p:nvPr/>
            </p:nvSpPr>
            <p:spPr>
              <a:xfrm rot="9553234">
                <a:off x="3748" y="1777"/>
                <a:ext cx="122" cy="31"/>
              </a:xfrm>
              <a:custGeom>
                <a:rect b="b" l="l" r="r" t="t"/>
                <a:pathLst>
                  <a:path extrusionOk="0" h="47" w="67">
                    <a:moveTo>
                      <a:pt x="0" y="0"/>
                    </a:moveTo>
                    <a:lnTo>
                      <a:pt x="3" y="9"/>
                    </a:lnTo>
                    <a:lnTo>
                      <a:pt x="67" y="47"/>
                    </a:lnTo>
                    <a:lnTo>
                      <a:pt x="67"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6" name="Google Shape;276;p2"/>
              <p:cNvSpPr/>
              <p:nvPr/>
            </p:nvSpPr>
            <p:spPr>
              <a:xfrm rot="9553234">
                <a:off x="3725" y="1764"/>
                <a:ext cx="135" cy="44"/>
              </a:xfrm>
              <a:custGeom>
                <a:rect b="b" l="l" r="r" t="t"/>
                <a:pathLst>
                  <a:path extrusionOk="0" h="66" w="75">
                    <a:moveTo>
                      <a:pt x="0" y="0"/>
                    </a:moveTo>
                    <a:lnTo>
                      <a:pt x="8" y="27"/>
                    </a:lnTo>
                    <a:lnTo>
                      <a:pt x="75" y="66"/>
                    </a:lnTo>
                    <a:lnTo>
                      <a:pt x="64" y="38"/>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7" name="Google Shape;277;p2"/>
              <p:cNvSpPr/>
              <p:nvPr/>
            </p:nvSpPr>
            <p:spPr>
              <a:xfrm rot="9553234">
                <a:off x="3742" y="1773"/>
                <a:ext cx="119" cy="31"/>
              </a:xfrm>
              <a:custGeom>
                <a:rect b="b" l="l" r="r" t="t"/>
                <a:pathLst>
                  <a:path extrusionOk="0" h="47" w="66">
                    <a:moveTo>
                      <a:pt x="0" y="0"/>
                    </a:moveTo>
                    <a:lnTo>
                      <a:pt x="3" y="5"/>
                    </a:lnTo>
                    <a:lnTo>
                      <a:pt x="66" y="47"/>
                    </a:lnTo>
                    <a:lnTo>
                      <a:pt x="64" y="38"/>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8" name="Google Shape;278;p2"/>
              <p:cNvSpPr/>
              <p:nvPr/>
            </p:nvSpPr>
            <p:spPr>
              <a:xfrm rot="9553234">
                <a:off x="3736" y="1772"/>
                <a:ext cx="120" cy="32"/>
              </a:xfrm>
              <a:custGeom>
                <a:rect b="b" l="l" r="r" t="t"/>
                <a:pathLst>
                  <a:path extrusionOk="0" h="47" w="66">
                    <a:moveTo>
                      <a:pt x="0" y="0"/>
                    </a:moveTo>
                    <a:lnTo>
                      <a:pt x="2" y="8"/>
                    </a:lnTo>
                    <a:lnTo>
                      <a:pt x="66" y="47"/>
                    </a:lnTo>
                    <a:lnTo>
                      <a:pt x="63"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9" name="Google Shape;279;p2"/>
              <p:cNvSpPr/>
              <p:nvPr/>
            </p:nvSpPr>
            <p:spPr>
              <a:xfrm rot="9553234">
                <a:off x="3729" y="1768"/>
                <a:ext cx="121" cy="32"/>
              </a:xfrm>
              <a:custGeom>
                <a:rect b="b" l="l" r="r" t="t"/>
                <a:pathLst>
                  <a:path extrusionOk="0" h="48" w="67">
                    <a:moveTo>
                      <a:pt x="0" y="0"/>
                    </a:moveTo>
                    <a:lnTo>
                      <a:pt x="0" y="6"/>
                    </a:lnTo>
                    <a:lnTo>
                      <a:pt x="67" y="48"/>
                    </a:lnTo>
                    <a:lnTo>
                      <a:pt x="64" y="39"/>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0" name="Google Shape;280;p2"/>
              <p:cNvSpPr/>
              <p:nvPr/>
            </p:nvSpPr>
            <p:spPr>
              <a:xfrm rot="9553234">
                <a:off x="3723" y="1765"/>
                <a:ext cx="126" cy="31"/>
              </a:xfrm>
              <a:custGeom>
                <a:rect b="b" l="l" r="r" t="t"/>
                <a:pathLst>
                  <a:path extrusionOk="0" h="47" w="70">
                    <a:moveTo>
                      <a:pt x="0" y="0"/>
                    </a:moveTo>
                    <a:lnTo>
                      <a:pt x="3" y="8"/>
                    </a:lnTo>
                    <a:lnTo>
                      <a:pt x="70" y="47"/>
                    </a:lnTo>
                    <a:lnTo>
                      <a:pt x="67" y="42"/>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1" name="Google Shape;281;p2"/>
              <p:cNvSpPr/>
              <p:nvPr/>
            </p:nvSpPr>
            <p:spPr>
              <a:xfrm rot="9553234">
                <a:off x="3694" y="1754"/>
                <a:ext cx="147" cy="43"/>
              </a:xfrm>
              <a:custGeom>
                <a:rect b="b" l="l" r="r" t="t"/>
                <a:pathLst>
                  <a:path extrusionOk="0" h="64" w="81">
                    <a:moveTo>
                      <a:pt x="0" y="0"/>
                    </a:moveTo>
                    <a:lnTo>
                      <a:pt x="14" y="25"/>
                    </a:lnTo>
                    <a:lnTo>
                      <a:pt x="81" y="64"/>
                    </a:lnTo>
                    <a:lnTo>
                      <a:pt x="67" y="39"/>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2" name="Google Shape;282;p2"/>
              <p:cNvSpPr/>
              <p:nvPr/>
            </p:nvSpPr>
            <p:spPr>
              <a:xfrm rot="9553234">
                <a:off x="3713" y="1763"/>
                <a:ext cx="130" cy="32"/>
              </a:xfrm>
              <a:custGeom>
                <a:rect b="b" l="l" r="r" t="t"/>
                <a:pathLst>
                  <a:path extrusionOk="0" h="48" w="72">
                    <a:moveTo>
                      <a:pt x="0" y="0"/>
                    </a:moveTo>
                    <a:lnTo>
                      <a:pt x="6" y="9"/>
                    </a:lnTo>
                    <a:lnTo>
                      <a:pt x="72" y="48"/>
                    </a:lnTo>
                    <a:lnTo>
                      <a:pt x="67" y="39"/>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3" name="Google Shape;283;p2"/>
              <p:cNvSpPr/>
              <p:nvPr/>
            </p:nvSpPr>
            <p:spPr>
              <a:xfrm rot="9553234">
                <a:off x="3705" y="1760"/>
                <a:ext cx="125" cy="31"/>
              </a:xfrm>
              <a:custGeom>
                <a:rect b="b" l="l" r="r" t="t"/>
                <a:pathLst>
                  <a:path extrusionOk="0" h="47" w="69">
                    <a:moveTo>
                      <a:pt x="0" y="0"/>
                    </a:moveTo>
                    <a:lnTo>
                      <a:pt x="5" y="8"/>
                    </a:lnTo>
                    <a:lnTo>
                      <a:pt x="69" y="47"/>
                    </a:lnTo>
                    <a:lnTo>
                      <a:pt x="66" y="39"/>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4" name="Google Shape;284;p2"/>
              <p:cNvSpPr/>
              <p:nvPr/>
            </p:nvSpPr>
            <p:spPr>
              <a:xfrm rot="9553234">
                <a:off x="3692" y="1759"/>
                <a:ext cx="127" cy="32"/>
              </a:xfrm>
              <a:custGeom>
                <a:rect b="b" l="l" r="r" t="t"/>
                <a:pathLst>
                  <a:path extrusionOk="0" h="47" w="70">
                    <a:moveTo>
                      <a:pt x="0" y="0"/>
                    </a:moveTo>
                    <a:lnTo>
                      <a:pt x="3" y="8"/>
                    </a:lnTo>
                    <a:lnTo>
                      <a:pt x="70" y="47"/>
                    </a:lnTo>
                    <a:lnTo>
                      <a:pt x="64" y="39"/>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5" name="Google Shape;285;p2"/>
              <p:cNvSpPr/>
              <p:nvPr/>
            </p:nvSpPr>
            <p:spPr>
              <a:xfrm rot="9553234">
                <a:off x="3662" y="1750"/>
                <a:ext cx="150" cy="42"/>
              </a:xfrm>
              <a:custGeom>
                <a:rect b="b" l="l" r="r" t="t"/>
                <a:pathLst>
                  <a:path extrusionOk="0" h="64" w="83">
                    <a:moveTo>
                      <a:pt x="0" y="0"/>
                    </a:moveTo>
                    <a:lnTo>
                      <a:pt x="17" y="25"/>
                    </a:lnTo>
                    <a:lnTo>
                      <a:pt x="83" y="64"/>
                    </a:lnTo>
                    <a:lnTo>
                      <a:pt x="67" y="39"/>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6" name="Google Shape;286;p2"/>
              <p:cNvSpPr/>
              <p:nvPr/>
            </p:nvSpPr>
            <p:spPr>
              <a:xfrm rot="9553234">
                <a:off x="3676" y="1753"/>
                <a:ext cx="135" cy="35"/>
              </a:xfrm>
              <a:custGeom>
                <a:rect b="b" l="l" r="r" t="t"/>
                <a:pathLst>
                  <a:path extrusionOk="0" h="53" w="75">
                    <a:moveTo>
                      <a:pt x="0" y="0"/>
                    </a:moveTo>
                    <a:lnTo>
                      <a:pt x="8" y="14"/>
                    </a:lnTo>
                    <a:lnTo>
                      <a:pt x="75" y="53"/>
                    </a:lnTo>
                    <a:lnTo>
                      <a:pt x="67" y="39"/>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7" name="Google Shape;287;p2"/>
              <p:cNvSpPr/>
              <p:nvPr/>
            </p:nvSpPr>
            <p:spPr>
              <a:xfrm rot="9553234">
                <a:off x="3660" y="1752"/>
                <a:ext cx="136" cy="33"/>
              </a:xfrm>
              <a:custGeom>
                <a:rect b="b" l="l" r="r" t="t"/>
                <a:pathLst>
                  <a:path extrusionOk="0" h="50" w="75">
                    <a:moveTo>
                      <a:pt x="0" y="0"/>
                    </a:moveTo>
                    <a:lnTo>
                      <a:pt x="9" y="11"/>
                    </a:lnTo>
                    <a:lnTo>
                      <a:pt x="75" y="50"/>
                    </a:lnTo>
                    <a:lnTo>
                      <a:pt x="67" y="39"/>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8" name="Google Shape;288;p2"/>
              <p:cNvSpPr/>
              <p:nvPr/>
            </p:nvSpPr>
            <p:spPr>
              <a:xfrm rot="9553234">
                <a:off x="3622" y="1747"/>
                <a:ext cx="156" cy="42"/>
              </a:xfrm>
              <a:custGeom>
                <a:rect b="b" l="l" r="r" t="t"/>
                <a:pathLst>
                  <a:path extrusionOk="0" h="62" w="86">
                    <a:moveTo>
                      <a:pt x="0" y="0"/>
                    </a:moveTo>
                    <a:lnTo>
                      <a:pt x="19" y="25"/>
                    </a:lnTo>
                    <a:lnTo>
                      <a:pt x="86" y="62"/>
                    </a:lnTo>
                    <a:lnTo>
                      <a:pt x="66" y="39"/>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9" name="Google Shape;289;p2"/>
              <p:cNvSpPr/>
              <p:nvPr/>
            </p:nvSpPr>
            <p:spPr>
              <a:xfrm rot="9553234">
                <a:off x="3643" y="1751"/>
                <a:ext cx="136" cy="34"/>
              </a:xfrm>
              <a:custGeom>
                <a:rect b="b" l="l" r="r" t="t"/>
                <a:pathLst>
                  <a:path extrusionOk="0" h="50" w="75">
                    <a:moveTo>
                      <a:pt x="0" y="0"/>
                    </a:moveTo>
                    <a:lnTo>
                      <a:pt x="11" y="12"/>
                    </a:lnTo>
                    <a:lnTo>
                      <a:pt x="75" y="50"/>
                    </a:lnTo>
                    <a:lnTo>
                      <a:pt x="66" y="39"/>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0" name="Google Shape;290;p2"/>
              <p:cNvSpPr/>
              <p:nvPr/>
            </p:nvSpPr>
            <p:spPr>
              <a:xfrm rot="9553234">
                <a:off x="3621" y="1751"/>
                <a:ext cx="136" cy="34"/>
              </a:xfrm>
              <a:custGeom>
                <a:rect b="b" l="l" r="r" t="t"/>
                <a:pathLst>
                  <a:path extrusionOk="0" h="50" w="75">
                    <a:moveTo>
                      <a:pt x="0" y="0"/>
                    </a:moveTo>
                    <a:lnTo>
                      <a:pt x="8" y="13"/>
                    </a:lnTo>
                    <a:lnTo>
                      <a:pt x="75" y="50"/>
                    </a:lnTo>
                    <a:lnTo>
                      <a:pt x="64" y="38"/>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1" name="Google Shape;291;p2"/>
              <p:cNvSpPr/>
              <p:nvPr/>
            </p:nvSpPr>
            <p:spPr>
              <a:xfrm rot="9553234">
                <a:off x="3578" y="1748"/>
                <a:ext cx="161" cy="37"/>
              </a:xfrm>
              <a:custGeom>
                <a:rect b="b" l="l" r="r" t="t"/>
                <a:pathLst>
                  <a:path extrusionOk="0" h="56" w="89">
                    <a:moveTo>
                      <a:pt x="0" y="0"/>
                    </a:moveTo>
                    <a:lnTo>
                      <a:pt x="22" y="20"/>
                    </a:lnTo>
                    <a:lnTo>
                      <a:pt x="89" y="56"/>
                    </a:lnTo>
                    <a:lnTo>
                      <a:pt x="67" y="37"/>
                    </a:lnTo>
                    <a:lnTo>
                      <a:pt x="0"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2" name="Google Shape;292;p2"/>
              <p:cNvSpPr/>
              <p:nvPr/>
            </p:nvSpPr>
            <p:spPr>
              <a:xfrm rot="9553234">
                <a:off x="2637" y="2455"/>
                <a:ext cx="110" cy="56"/>
              </a:xfrm>
              <a:custGeom>
                <a:rect b="b" l="l" r="r" t="t"/>
                <a:pathLst>
                  <a:path extrusionOk="0" h="84" w="61">
                    <a:moveTo>
                      <a:pt x="19" y="25"/>
                    </a:moveTo>
                    <a:lnTo>
                      <a:pt x="0" y="0"/>
                    </a:lnTo>
                    <a:lnTo>
                      <a:pt x="41" y="62"/>
                    </a:lnTo>
                    <a:lnTo>
                      <a:pt x="61" y="84"/>
                    </a:lnTo>
                    <a:lnTo>
                      <a:pt x="19" y="25"/>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3" name="Google Shape;293;p2"/>
              <p:cNvSpPr/>
              <p:nvPr/>
            </p:nvSpPr>
            <p:spPr>
              <a:xfrm rot="9553234">
                <a:off x="2676" y="2455"/>
                <a:ext cx="116" cy="56"/>
              </a:xfrm>
              <a:custGeom>
                <a:rect b="b" l="l" r="r" t="t"/>
                <a:pathLst>
                  <a:path extrusionOk="0" h="84" w="64">
                    <a:moveTo>
                      <a:pt x="23" y="22"/>
                    </a:moveTo>
                    <a:lnTo>
                      <a:pt x="0" y="0"/>
                    </a:lnTo>
                    <a:lnTo>
                      <a:pt x="42" y="61"/>
                    </a:lnTo>
                    <a:lnTo>
                      <a:pt x="64" y="84"/>
                    </a:lnTo>
                    <a:lnTo>
                      <a:pt x="23" y="22"/>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4" name="Google Shape;294;p2"/>
              <p:cNvSpPr/>
              <p:nvPr/>
            </p:nvSpPr>
            <p:spPr>
              <a:xfrm rot="9553234">
                <a:off x="2717" y="2454"/>
                <a:ext cx="121" cy="54"/>
              </a:xfrm>
              <a:custGeom>
                <a:rect b="b" l="l" r="r" t="t"/>
                <a:pathLst>
                  <a:path extrusionOk="0" h="80" w="67">
                    <a:moveTo>
                      <a:pt x="25" y="19"/>
                    </a:moveTo>
                    <a:lnTo>
                      <a:pt x="0" y="0"/>
                    </a:lnTo>
                    <a:lnTo>
                      <a:pt x="42" y="61"/>
                    </a:lnTo>
                    <a:lnTo>
                      <a:pt x="67" y="80"/>
                    </a:lnTo>
                    <a:lnTo>
                      <a:pt x="25" y="19"/>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5" name="Google Shape;295;p2"/>
              <p:cNvSpPr/>
              <p:nvPr/>
            </p:nvSpPr>
            <p:spPr>
              <a:xfrm rot="9553234">
                <a:off x="2717" y="2458"/>
                <a:ext cx="99" cy="46"/>
              </a:xfrm>
              <a:custGeom>
                <a:rect b="b" l="l" r="r" t="t"/>
                <a:pathLst>
                  <a:path extrusionOk="0" h="69" w="55">
                    <a:moveTo>
                      <a:pt x="13" y="8"/>
                    </a:moveTo>
                    <a:lnTo>
                      <a:pt x="0" y="0"/>
                    </a:lnTo>
                    <a:lnTo>
                      <a:pt x="41" y="61"/>
                    </a:lnTo>
                    <a:lnTo>
                      <a:pt x="55" y="69"/>
                    </a:lnTo>
                    <a:lnTo>
                      <a:pt x="13" y="8"/>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6" name="Google Shape;296;p2"/>
              <p:cNvSpPr/>
              <p:nvPr/>
            </p:nvSpPr>
            <p:spPr>
              <a:xfrm rot="9553234">
                <a:off x="2743" y="2455"/>
                <a:ext cx="96" cy="48"/>
              </a:xfrm>
              <a:custGeom>
                <a:rect b="b" l="l" r="r" t="t"/>
                <a:pathLst>
                  <a:path extrusionOk="0" h="72" w="53">
                    <a:moveTo>
                      <a:pt x="12" y="11"/>
                    </a:moveTo>
                    <a:lnTo>
                      <a:pt x="0" y="0"/>
                    </a:lnTo>
                    <a:lnTo>
                      <a:pt x="42" y="61"/>
                    </a:lnTo>
                    <a:lnTo>
                      <a:pt x="53" y="72"/>
                    </a:lnTo>
                    <a:lnTo>
                      <a:pt x="12" y="11"/>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7" name="Google Shape;297;p2"/>
              <p:cNvSpPr/>
              <p:nvPr/>
            </p:nvSpPr>
            <p:spPr>
              <a:xfrm rot="9553234">
                <a:off x="2764" y="2449"/>
                <a:ext cx="130" cy="52"/>
              </a:xfrm>
              <a:custGeom>
                <a:rect b="b" l="l" r="r" t="t"/>
                <a:pathLst>
                  <a:path extrusionOk="0" h="78" w="72">
                    <a:moveTo>
                      <a:pt x="30" y="17"/>
                    </a:moveTo>
                    <a:lnTo>
                      <a:pt x="0" y="0"/>
                    </a:lnTo>
                    <a:lnTo>
                      <a:pt x="44" y="61"/>
                    </a:lnTo>
                    <a:lnTo>
                      <a:pt x="72" y="78"/>
                    </a:lnTo>
                    <a:lnTo>
                      <a:pt x="30" y="17"/>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8" name="Google Shape;298;p2"/>
              <p:cNvSpPr/>
              <p:nvPr/>
            </p:nvSpPr>
            <p:spPr>
              <a:xfrm rot="9553234">
                <a:off x="2764" y="2454"/>
                <a:ext cx="96" cy="45"/>
              </a:xfrm>
              <a:custGeom>
                <a:rect b="b" l="l" r="r" t="t"/>
                <a:pathLst>
                  <a:path extrusionOk="0" h="67" w="53">
                    <a:moveTo>
                      <a:pt x="11" y="6"/>
                    </a:moveTo>
                    <a:lnTo>
                      <a:pt x="0" y="0"/>
                    </a:lnTo>
                    <a:lnTo>
                      <a:pt x="42" y="61"/>
                    </a:lnTo>
                    <a:lnTo>
                      <a:pt x="53" y="67"/>
                    </a:lnTo>
                    <a:lnTo>
                      <a:pt x="11" y="6"/>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9" name="Google Shape;299;p2"/>
              <p:cNvSpPr/>
              <p:nvPr/>
            </p:nvSpPr>
            <p:spPr>
              <a:xfrm rot="9553234">
                <a:off x="2784" y="2453"/>
                <a:ext cx="90" cy="44"/>
              </a:xfrm>
              <a:custGeom>
                <a:rect b="b" l="l" r="r" t="t"/>
                <a:pathLst>
                  <a:path extrusionOk="0" h="66" w="50">
                    <a:moveTo>
                      <a:pt x="8" y="5"/>
                    </a:moveTo>
                    <a:lnTo>
                      <a:pt x="0" y="0"/>
                    </a:lnTo>
                    <a:lnTo>
                      <a:pt x="42" y="61"/>
                    </a:lnTo>
                    <a:lnTo>
                      <a:pt x="50" y="66"/>
                    </a:lnTo>
                    <a:lnTo>
                      <a:pt x="8" y="5"/>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0" name="Google Shape;300;p2"/>
              <p:cNvSpPr/>
              <p:nvPr/>
            </p:nvSpPr>
            <p:spPr>
              <a:xfrm rot="9553234">
                <a:off x="2798" y="2449"/>
                <a:ext cx="96" cy="45"/>
              </a:xfrm>
              <a:custGeom>
                <a:rect b="b" l="l" r="r" t="t"/>
                <a:pathLst>
                  <a:path extrusionOk="0" h="67" w="53">
                    <a:moveTo>
                      <a:pt x="11" y="6"/>
                    </a:moveTo>
                    <a:lnTo>
                      <a:pt x="0" y="0"/>
                    </a:lnTo>
                    <a:lnTo>
                      <a:pt x="44" y="61"/>
                    </a:lnTo>
                    <a:lnTo>
                      <a:pt x="53" y="67"/>
                    </a:lnTo>
                    <a:lnTo>
                      <a:pt x="11" y="6"/>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1" name="Google Shape;301;p2"/>
              <p:cNvSpPr/>
              <p:nvPr/>
            </p:nvSpPr>
            <p:spPr>
              <a:xfrm rot="9553234">
                <a:off x="2815" y="2441"/>
                <a:ext cx="130" cy="48"/>
              </a:xfrm>
              <a:custGeom>
                <a:rect b="b" l="l" r="r" t="t"/>
                <a:pathLst>
                  <a:path extrusionOk="0" h="72" w="72">
                    <a:moveTo>
                      <a:pt x="28" y="11"/>
                    </a:moveTo>
                    <a:lnTo>
                      <a:pt x="0" y="0"/>
                    </a:lnTo>
                    <a:lnTo>
                      <a:pt x="42" y="58"/>
                    </a:lnTo>
                    <a:lnTo>
                      <a:pt x="72" y="72"/>
                    </a:lnTo>
                    <a:lnTo>
                      <a:pt x="28" y="11"/>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2" name="Google Shape;302;p2"/>
              <p:cNvSpPr/>
              <p:nvPr/>
            </p:nvSpPr>
            <p:spPr>
              <a:xfrm rot="9553234">
                <a:off x="2815" y="2447"/>
                <a:ext cx="90" cy="43"/>
              </a:xfrm>
              <a:custGeom>
                <a:rect b="b" l="l" r="r" t="t"/>
                <a:pathLst>
                  <a:path extrusionOk="0" h="64" w="50">
                    <a:moveTo>
                      <a:pt x="6" y="3"/>
                    </a:moveTo>
                    <a:lnTo>
                      <a:pt x="0" y="0"/>
                    </a:lnTo>
                    <a:lnTo>
                      <a:pt x="42" y="61"/>
                    </a:lnTo>
                    <a:lnTo>
                      <a:pt x="50" y="64"/>
                    </a:lnTo>
                    <a:lnTo>
                      <a:pt x="6" y="3"/>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3" name="Google Shape;303;p2"/>
              <p:cNvSpPr/>
              <p:nvPr/>
            </p:nvSpPr>
            <p:spPr>
              <a:xfrm rot="9553234">
                <a:off x="2828" y="2444"/>
                <a:ext cx="91" cy="43"/>
              </a:xfrm>
              <a:custGeom>
                <a:rect b="b" l="l" r="r" t="t"/>
                <a:pathLst>
                  <a:path extrusionOk="0" h="64" w="50">
                    <a:moveTo>
                      <a:pt x="8" y="3"/>
                    </a:moveTo>
                    <a:lnTo>
                      <a:pt x="0" y="0"/>
                    </a:lnTo>
                    <a:lnTo>
                      <a:pt x="44" y="62"/>
                    </a:lnTo>
                    <a:lnTo>
                      <a:pt x="50" y="64"/>
                    </a:lnTo>
                    <a:lnTo>
                      <a:pt x="8" y="3"/>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4" name="Google Shape;304;p2"/>
              <p:cNvSpPr/>
              <p:nvPr/>
            </p:nvSpPr>
            <p:spPr>
              <a:xfrm rot="9553234">
                <a:off x="2840" y="2443"/>
                <a:ext cx="94" cy="42"/>
              </a:xfrm>
              <a:custGeom>
                <a:rect b="b" l="l" r="r" t="t"/>
                <a:pathLst>
                  <a:path extrusionOk="0" h="64" w="52">
                    <a:moveTo>
                      <a:pt x="8" y="2"/>
                    </a:moveTo>
                    <a:lnTo>
                      <a:pt x="0" y="0"/>
                    </a:lnTo>
                    <a:lnTo>
                      <a:pt x="44" y="61"/>
                    </a:lnTo>
                    <a:lnTo>
                      <a:pt x="52" y="64"/>
                    </a:lnTo>
                    <a:lnTo>
                      <a:pt x="8" y="2"/>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5" name="Google Shape;305;p2"/>
              <p:cNvSpPr/>
              <p:nvPr/>
            </p:nvSpPr>
            <p:spPr>
              <a:xfrm rot="9553234">
                <a:off x="2853" y="2440"/>
                <a:ext cx="91" cy="42"/>
              </a:xfrm>
              <a:custGeom>
                <a:rect b="b" l="l" r="r" t="t"/>
                <a:pathLst>
                  <a:path extrusionOk="0" h="64" w="50">
                    <a:moveTo>
                      <a:pt x="6" y="3"/>
                    </a:moveTo>
                    <a:lnTo>
                      <a:pt x="0" y="0"/>
                    </a:lnTo>
                    <a:lnTo>
                      <a:pt x="42" y="58"/>
                    </a:lnTo>
                    <a:lnTo>
                      <a:pt x="50" y="64"/>
                    </a:lnTo>
                    <a:lnTo>
                      <a:pt x="6" y="3"/>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6" name="Google Shape;306;p2"/>
              <p:cNvSpPr/>
              <p:nvPr/>
            </p:nvSpPr>
            <p:spPr>
              <a:xfrm rot="9553234">
                <a:off x="2869" y="2430"/>
                <a:ext cx="136" cy="46"/>
              </a:xfrm>
              <a:custGeom>
                <a:rect b="b" l="l" r="r" t="t"/>
                <a:pathLst>
                  <a:path extrusionOk="0" h="69" w="75">
                    <a:moveTo>
                      <a:pt x="33" y="11"/>
                    </a:moveTo>
                    <a:lnTo>
                      <a:pt x="0" y="0"/>
                    </a:lnTo>
                    <a:lnTo>
                      <a:pt x="44" y="61"/>
                    </a:lnTo>
                    <a:lnTo>
                      <a:pt x="75" y="69"/>
                    </a:lnTo>
                    <a:lnTo>
                      <a:pt x="33" y="11"/>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7" name="Google Shape;307;p2"/>
              <p:cNvSpPr/>
              <p:nvPr/>
            </p:nvSpPr>
            <p:spPr>
              <a:xfrm rot="9553234">
                <a:off x="2869" y="2439"/>
                <a:ext cx="90" cy="40"/>
              </a:xfrm>
              <a:custGeom>
                <a:rect b="b" l="l" r="r" t="t"/>
                <a:pathLst>
                  <a:path extrusionOk="0" h="61" w="50">
                    <a:moveTo>
                      <a:pt x="8" y="3"/>
                    </a:moveTo>
                    <a:lnTo>
                      <a:pt x="0" y="0"/>
                    </a:lnTo>
                    <a:lnTo>
                      <a:pt x="44" y="61"/>
                    </a:lnTo>
                    <a:lnTo>
                      <a:pt x="50" y="61"/>
                    </a:lnTo>
                    <a:lnTo>
                      <a:pt x="8" y="3"/>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8" name="Google Shape;308;p2"/>
              <p:cNvSpPr/>
              <p:nvPr/>
            </p:nvSpPr>
            <p:spPr>
              <a:xfrm rot="9553234">
                <a:off x="2880" y="2434"/>
                <a:ext cx="94" cy="42"/>
              </a:xfrm>
              <a:custGeom>
                <a:rect b="b" l="l" r="r" t="t"/>
                <a:pathLst>
                  <a:path extrusionOk="0" h="64" w="52">
                    <a:moveTo>
                      <a:pt x="8" y="3"/>
                    </a:moveTo>
                    <a:lnTo>
                      <a:pt x="0" y="0"/>
                    </a:lnTo>
                    <a:lnTo>
                      <a:pt x="44" y="61"/>
                    </a:lnTo>
                    <a:lnTo>
                      <a:pt x="52" y="64"/>
                    </a:lnTo>
                    <a:lnTo>
                      <a:pt x="8" y="3"/>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9" name="Google Shape;309;p2"/>
              <p:cNvSpPr/>
              <p:nvPr/>
            </p:nvSpPr>
            <p:spPr>
              <a:xfrm rot="9553234">
                <a:off x="2893" y="2430"/>
                <a:ext cx="96" cy="42"/>
              </a:xfrm>
              <a:custGeom>
                <a:rect b="b" l="l" r="r" t="t"/>
                <a:pathLst>
                  <a:path extrusionOk="0" h="63" w="53">
                    <a:moveTo>
                      <a:pt x="9" y="2"/>
                    </a:moveTo>
                    <a:lnTo>
                      <a:pt x="0" y="0"/>
                    </a:lnTo>
                    <a:lnTo>
                      <a:pt x="45" y="61"/>
                    </a:lnTo>
                    <a:lnTo>
                      <a:pt x="53" y="63"/>
                    </a:lnTo>
                    <a:lnTo>
                      <a:pt x="9" y="2"/>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0" name="Google Shape;310;p2"/>
              <p:cNvSpPr/>
              <p:nvPr/>
            </p:nvSpPr>
            <p:spPr>
              <a:xfrm rot="9553234">
                <a:off x="2908" y="2425"/>
                <a:ext cx="96" cy="43"/>
              </a:xfrm>
              <a:custGeom>
                <a:rect b="b" l="l" r="r" t="t"/>
                <a:pathLst>
                  <a:path extrusionOk="0" h="64" w="53">
                    <a:moveTo>
                      <a:pt x="8" y="3"/>
                    </a:moveTo>
                    <a:lnTo>
                      <a:pt x="0" y="0"/>
                    </a:lnTo>
                    <a:lnTo>
                      <a:pt x="44" y="61"/>
                    </a:lnTo>
                    <a:lnTo>
                      <a:pt x="53" y="64"/>
                    </a:lnTo>
                    <a:lnTo>
                      <a:pt x="8" y="3"/>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1" name="Google Shape;311;p2"/>
              <p:cNvSpPr/>
              <p:nvPr/>
            </p:nvSpPr>
            <p:spPr>
              <a:xfrm rot="9553234">
                <a:off x="2922" y="2414"/>
                <a:ext cx="139" cy="47"/>
              </a:xfrm>
              <a:custGeom>
                <a:rect b="b" l="l" r="r" t="t"/>
                <a:pathLst>
                  <a:path extrusionOk="0" h="70" w="77">
                    <a:moveTo>
                      <a:pt x="33" y="9"/>
                    </a:moveTo>
                    <a:lnTo>
                      <a:pt x="0" y="0"/>
                    </a:lnTo>
                    <a:lnTo>
                      <a:pt x="47" y="62"/>
                    </a:lnTo>
                    <a:lnTo>
                      <a:pt x="77" y="70"/>
                    </a:lnTo>
                    <a:lnTo>
                      <a:pt x="33" y="9"/>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2" name="Google Shape;312;p2"/>
              <p:cNvSpPr/>
              <p:nvPr/>
            </p:nvSpPr>
            <p:spPr>
              <a:xfrm rot="9553234">
                <a:off x="2923" y="2422"/>
                <a:ext cx="94" cy="43"/>
              </a:xfrm>
              <a:custGeom>
                <a:rect b="b" l="l" r="r" t="t"/>
                <a:pathLst>
                  <a:path extrusionOk="0" h="64" w="52">
                    <a:moveTo>
                      <a:pt x="8" y="3"/>
                    </a:moveTo>
                    <a:lnTo>
                      <a:pt x="0" y="0"/>
                    </a:lnTo>
                    <a:lnTo>
                      <a:pt x="44" y="61"/>
                    </a:lnTo>
                    <a:lnTo>
                      <a:pt x="52" y="64"/>
                    </a:lnTo>
                    <a:lnTo>
                      <a:pt x="8" y="3"/>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3" name="Google Shape;313;p2"/>
              <p:cNvSpPr/>
              <p:nvPr/>
            </p:nvSpPr>
            <p:spPr>
              <a:xfrm rot="9553234">
                <a:off x="2937" y="2418"/>
                <a:ext cx="96" cy="43"/>
              </a:xfrm>
              <a:custGeom>
                <a:rect b="b" l="l" r="r" t="t"/>
                <a:pathLst>
                  <a:path extrusionOk="0" h="64" w="53">
                    <a:moveTo>
                      <a:pt x="9" y="3"/>
                    </a:moveTo>
                    <a:lnTo>
                      <a:pt x="0" y="0"/>
                    </a:lnTo>
                    <a:lnTo>
                      <a:pt x="45" y="61"/>
                    </a:lnTo>
                    <a:lnTo>
                      <a:pt x="53" y="64"/>
                    </a:lnTo>
                    <a:lnTo>
                      <a:pt x="9" y="3"/>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4" name="Google Shape;314;p2"/>
              <p:cNvSpPr/>
              <p:nvPr/>
            </p:nvSpPr>
            <p:spPr>
              <a:xfrm rot="9553234">
                <a:off x="2952" y="2415"/>
                <a:ext cx="96" cy="41"/>
              </a:xfrm>
              <a:custGeom>
                <a:rect b="b" l="l" r="r" t="t"/>
                <a:pathLst>
                  <a:path extrusionOk="0" h="61" w="53">
                    <a:moveTo>
                      <a:pt x="8" y="0"/>
                    </a:moveTo>
                    <a:lnTo>
                      <a:pt x="0" y="0"/>
                    </a:lnTo>
                    <a:lnTo>
                      <a:pt x="47" y="61"/>
                    </a:lnTo>
                    <a:lnTo>
                      <a:pt x="53" y="61"/>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5" name="Google Shape;315;p2"/>
              <p:cNvSpPr/>
              <p:nvPr/>
            </p:nvSpPr>
            <p:spPr>
              <a:xfrm rot="9553234">
                <a:off x="2961" y="2410"/>
                <a:ext cx="99" cy="43"/>
              </a:xfrm>
              <a:custGeom>
                <a:rect b="b" l="l" r="r" t="t"/>
                <a:pathLst>
                  <a:path extrusionOk="0" h="64" w="55">
                    <a:moveTo>
                      <a:pt x="8" y="3"/>
                    </a:moveTo>
                    <a:lnTo>
                      <a:pt x="0" y="0"/>
                    </a:lnTo>
                    <a:lnTo>
                      <a:pt x="47" y="62"/>
                    </a:lnTo>
                    <a:lnTo>
                      <a:pt x="55" y="64"/>
                    </a:lnTo>
                    <a:lnTo>
                      <a:pt x="8" y="3"/>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6" name="Google Shape;316;p2"/>
              <p:cNvSpPr/>
              <p:nvPr/>
            </p:nvSpPr>
            <p:spPr>
              <a:xfrm rot="9553234">
                <a:off x="2973" y="2398"/>
                <a:ext cx="147" cy="45"/>
              </a:xfrm>
              <a:custGeom>
                <a:rect b="b" l="l" r="r" t="t"/>
                <a:pathLst>
                  <a:path extrusionOk="0" h="67" w="81">
                    <a:moveTo>
                      <a:pt x="34" y="5"/>
                    </a:moveTo>
                    <a:lnTo>
                      <a:pt x="0" y="0"/>
                    </a:lnTo>
                    <a:lnTo>
                      <a:pt x="45" y="61"/>
                    </a:lnTo>
                    <a:lnTo>
                      <a:pt x="81" y="67"/>
                    </a:lnTo>
                    <a:lnTo>
                      <a:pt x="34" y="5"/>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7" name="Google Shape;317;p2"/>
              <p:cNvSpPr/>
              <p:nvPr/>
            </p:nvSpPr>
            <p:spPr>
              <a:xfrm rot="9553234">
                <a:off x="2974" y="2407"/>
                <a:ext cx="101" cy="42"/>
              </a:xfrm>
              <a:custGeom>
                <a:rect b="b" l="l" r="r" t="t"/>
                <a:pathLst>
                  <a:path extrusionOk="0" h="62" w="56">
                    <a:moveTo>
                      <a:pt x="9" y="0"/>
                    </a:moveTo>
                    <a:lnTo>
                      <a:pt x="0" y="0"/>
                    </a:lnTo>
                    <a:lnTo>
                      <a:pt x="47" y="59"/>
                    </a:lnTo>
                    <a:lnTo>
                      <a:pt x="56" y="62"/>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8" name="Google Shape;318;p2"/>
              <p:cNvSpPr/>
              <p:nvPr/>
            </p:nvSpPr>
            <p:spPr>
              <a:xfrm rot="9553234">
                <a:off x="2991" y="2402"/>
                <a:ext cx="100" cy="41"/>
              </a:xfrm>
              <a:custGeom>
                <a:rect b="b" l="l" r="r" t="t"/>
                <a:pathLst>
                  <a:path extrusionOk="0" h="61" w="55">
                    <a:moveTo>
                      <a:pt x="8" y="2"/>
                    </a:moveTo>
                    <a:lnTo>
                      <a:pt x="0" y="0"/>
                    </a:lnTo>
                    <a:lnTo>
                      <a:pt x="47" y="61"/>
                    </a:lnTo>
                    <a:lnTo>
                      <a:pt x="55" y="61"/>
                    </a:lnTo>
                    <a:lnTo>
                      <a:pt x="8" y="2"/>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9" name="Google Shape;319;p2"/>
              <p:cNvSpPr/>
              <p:nvPr/>
            </p:nvSpPr>
            <p:spPr>
              <a:xfrm rot="9553234">
                <a:off x="3004" y="2397"/>
                <a:ext cx="99" cy="41"/>
              </a:xfrm>
              <a:custGeom>
                <a:rect b="b" l="l" r="r" t="t"/>
                <a:pathLst>
                  <a:path extrusionOk="0" h="61" w="55">
                    <a:moveTo>
                      <a:pt x="8" y="0"/>
                    </a:moveTo>
                    <a:lnTo>
                      <a:pt x="0" y="0"/>
                    </a:lnTo>
                    <a:lnTo>
                      <a:pt x="44" y="61"/>
                    </a:lnTo>
                    <a:lnTo>
                      <a:pt x="55" y="61"/>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0" name="Google Shape;320;p2"/>
              <p:cNvSpPr/>
              <p:nvPr/>
            </p:nvSpPr>
            <p:spPr>
              <a:xfrm rot="9553234">
                <a:off x="3024" y="2391"/>
                <a:ext cx="96" cy="43"/>
              </a:xfrm>
              <a:custGeom>
                <a:rect b="b" l="l" r="r" t="t"/>
                <a:pathLst>
                  <a:path extrusionOk="0" h="64" w="53">
                    <a:moveTo>
                      <a:pt x="9" y="3"/>
                    </a:moveTo>
                    <a:lnTo>
                      <a:pt x="0" y="0"/>
                    </a:lnTo>
                    <a:lnTo>
                      <a:pt x="45" y="61"/>
                    </a:lnTo>
                    <a:lnTo>
                      <a:pt x="53" y="64"/>
                    </a:lnTo>
                    <a:lnTo>
                      <a:pt x="9" y="3"/>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1" name="Google Shape;321;p2"/>
              <p:cNvSpPr/>
              <p:nvPr/>
            </p:nvSpPr>
            <p:spPr>
              <a:xfrm rot="9553234">
                <a:off x="3035" y="2379"/>
                <a:ext cx="147" cy="41"/>
              </a:xfrm>
              <a:custGeom>
                <a:rect b="b" l="l" r="r" t="t"/>
                <a:pathLst>
                  <a:path extrusionOk="0" h="61" w="81">
                    <a:moveTo>
                      <a:pt x="36" y="0"/>
                    </a:moveTo>
                    <a:lnTo>
                      <a:pt x="0" y="0"/>
                    </a:lnTo>
                    <a:lnTo>
                      <a:pt x="47" y="58"/>
                    </a:lnTo>
                    <a:lnTo>
                      <a:pt x="81" y="61"/>
                    </a:lnTo>
                    <a:lnTo>
                      <a:pt x="3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2" name="Google Shape;322;p2"/>
              <p:cNvSpPr/>
              <p:nvPr/>
            </p:nvSpPr>
            <p:spPr>
              <a:xfrm rot="9553234">
                <a:off x="3037" y="2386"/>
                <a:ext cx="102" cy="41"/>
              </a:xfrm>
              <a:custGeom>
                <a:rect b="b" l="l" r="r" t="t"/>
                <a:pathLst>
                  <a:path extrusionOk="0" h="61" w="56">
                    <a:moveTo>
                      <a:pt x="11" y="0"/>
                    </a:moveTo>
                    <a:lnTo>
                      <a:pt x="0" y="0"/>
                    </a:lnTo>
                    <a:lnTo>
                      <a:pt x="47" y="61"/>
                    </a:lnTo>
                    <a:lnTo>
                      <a:pt x="56" y="61"/>
                    </a:lnTo>
                    <a:lnTo>
                      <a:pt x="11"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3" name="Google Shape;323;p2"/>
              <p:cNvSpPr/>
              <p:nvPr/>
            </p:nvSpPr>
            <p:spPr>
              <a:xfrm rot="9553234">
                <a:off x="3052" y="2381"/>
                <a:ext cx="99" cy="41"/>
              </a:xfrm>
              <a:custGeom>
                <a:rect b="b" l="l" r="r" t="t"/>
                <a:pathLst>
                  <a:path extrusionOk="0" h="61" w="55">
                    <a:moveTo>
                      <a:pt x="8" y="0"/>
                    </a:moveTo>
                    <a:lnTo>
                      <a:pt x="0" y="0"/>
                    </a:lnTo>
                    <a:lnTo>
                      <a:pt x="47" y="61"/>
                    </a:lnTo>
                    <a:lnTo>
                      <a:pt x="55" y="61"/>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4" name="Google Shape;324;p2"/>
              <p:cNvSpPr/>
              <p:nvPr/>
            </p:nvSpPr>
            <p:spPr>
              <a:xfrm rot="9553234">
                <a:off x="3065" y="2376"/>
                <a:ext cx="99" cy="41"/>
              </a:xfrm>
              <a:custGeom>
                <a:rect b="b" l="l" r="r" t="t"/>
                <a:pathLst>
                  <a:path extrusionOk="0" h="61" w="55">
                    <a:moveTo>
                      <a:pt x="8" y="0"/>
                    </a:moveTo>
                    <a:lnTo>
                      <a:pt x="0" y="0"/>
                    </a:lnTo>
                    <a:lnTo>
                      <a:pt x="47" y="61"/>
                    </a:lnTo>
                    <a:lnTo>
                      <a:pt x="55" y="61"/>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5" name="Google Shape;325;p2"/>
              <p:cNvSpPr/>
              <p:nvPr/>
            </p:nvSpPr>
            <p:spPr>
              <a:xfrm rot="9553234">
                <a:off x="3079" y="2371"/>
                <a:ext cx="102" cy="41"/>
              </a:xfrm>
              <a:custGeom>
                <a:rect b="b" l="l" r="r" t="t"/>
                <a:pathLst>
                  <a:path extrusionOk="0" h="61" w="56">
                    <a:moveTo>
                      <a:pt x="9" y="0"/>
                    </a:moveTo>
                    <a:lnTo>
                      <a:pt x="0" y="0"/>
                    </a:lnTo>
                    <a:lnTo>
                      <a:pt x="47" y="58"/>
                    </a:lnTo>
                    <a:lnTo>
                      <a:pt x="56" y="61"/>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6" name="Google Shape;326;p2"/>
              <p:cNvSpPr/>
              <p:nvPr/>
            </p:nvSpPr>
            <p:spPr>
              <a:xfrm rot="9553234">
                <a:off x="3093" y="2356"/>
                <a:ext cx="153" cy="41"/>
              </a:xfrm>
              <a:custGeom>
                <a:rect b="b" l="l" r="r" t="t"/>
                <a:pathLst>
                  <a:path extrusionOk="0" h="61" w="85">
                    <a:moveTo>
                      <a:pt x="38" y="0"/>
                    </a:moveTo>
                    <a:lnTo>
                      <a:pt x="0" y="0"/>
                    </a:lnTo>
                    <a:lnTo>
                      <a:pt x="49" y="61"/>
                    </a:lnTo>
                    <a:lnTo>
                      <a:pt x="85" y="58"/>
                    </a:lnTo>
                    <a:lnTo>
                      <a:pt x="3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7" name="Google Shape;327;p2"/>
              <p:cNvSpPr/>
              <p:nvPr/>
            </p:nvSpPr>
            <p:spPr>
              <a:xfrm rot="9553234">
                <a:off x="3094" y="2364"/>
                <a:ext cx="105" cy="41"/>
              </a:xfrm>
              <a:custGeom>
                <a:rect b="b" l="l" r="r" t="t"/>
                <a:pathLst>
                  <a:path extrusionOk="0" h="61" w="58">
                    <a:moveTo>
                      <a:pt x="11" y="0"/>
                    </a:moveTo>
                    <a:lnTo>
                      <a:pt x="0" y="0"/>
                    </a:lnTo>
                    <a:lnTo>
                      <a:pt x="50" y="61"/>
                    </a:lnTo>
                    <a:lnTo>
                      <a:pt x="58" y="58"/>
                    </a:lnTo>
                    <a:lnTo>
                      <a:pt x="11"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8" name="Google Shape;328;p2"/>
              <p:cNvSpPr/>
              <p:nvPr/>
            </p:nvSpPr>
            <p:spPr>
              <a:xfrm rot="9553234">
                <a:off x="3107" y="2359"/>
                <a:ext cx="105" cy="41"/>
              </a:xfrm>
              <a:custGeom>
                <a:rect b="b" l="l" r="r" t="t"/>
                <a:pathLst>
                  <a:path extrusionOk="0" h="61" w="58">
                    <a:moveTo>
                      <a:pt x="8" y="0"/>
                    </a:moveTo>
                    <a:lnTo>
                      <a:pt x="0" y="0"/>
                    </a:lnTo>
                    <a:lnTo>
                      <a:pt x="47" y="61"/>
                    </a:lnTo>
                    <a:lnTo>
                      <a:pt x="58" y="61"/>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9" name="Google Shape;329;p2"/>
              <p:cNvSpPr/>
              <p:nvPr/>
            </p:nvSpPr>
            <p:spPr>
              <a:xfrm rot="9553234">
                <a:off x="3127" y="2353"/>
                <a:ext cx="100" cy="41"/>
              </a:xfrm>
              <a:custGeom>
                <a:rect b="b" l="l" r="r" t="t"/>
                <a:pathLst>
                  <a:path extrusionOk="0" h="61" w="55">
                    <a:moveTo>
                      <a:pt x="8" y="0"/>
                    </a:moveTo>
                    <a:lnTo>
                      <a:pt x="0" y="0"/>
                    </a:lnTo>
                    <a:lnTo>
                      <a:pt x="47" y="61"/>
                    </a:lnTo>
                    <a:lnTo>
                      <a:pt x="55" y="61"/>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0" name="Google Shape;330;p2"/>
              <p:cNvSpPr/>
              <p:nvPr/>
            </p:nvSpPr>
            <p:spPr>
              <a:xfrm rot="9553234">
                <a:off x="3141" y="2347"/>
                <a:ext cx="104" cy="41"/>
              </a:xfrm>
              <a:custGeom>
                <a:rect b="b" l="l" r="r" t="t"/>
                <a:pathLst>
                  <a:path extrusionOk="0" h="61" w="58">
                    <a:moveTo>
                      <a:pt x="11" y="0"/>
                    </a:moveTo>
                    <a:lnTo>
                      <a:pt x="0" y="0"/>
                    </a:lnTo>
                    <a:lnTo>
                      <a:pt x="49" y="61"/>
                    </a:lnTo>
                    <a:lnTo>
                      <a:pt x="58" y="61"/>
                    </a:lnTo>
                    <a:lnTo>
                      <a:pt x="11"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1" name="Google Shape;331;p2"/>
              <p:cNvSpPr/>
              <p:nvPr/>
            </p:nvSpPr>
            <p:spPr>
              <a:xfrm rot="9553234">
                <a:off x="3153" y="2330"/>
                <a:ext cx="155" cy="43"/>
              </a:xfrm>
              <a:custGeom>
                <a:rect b="b" l="l" r="r" t="t"/>
                <a:pathLst>
                  <a:path extrusionOk="0" h="64" w="86">
                    <a:moveTo>
                      <a:pt x="37" y="0"/>
                    </a:moveTo>
                    <a:lnTo>
                      <a:pt x="0" y="5"/>
                    </a:lnTo>
                    <a:lnTo>
                      <a:pt x="50" y="64"/>
                    </a:lnTo>
                    <a:lnTo>
                      <a:pt x="86" y="61"/>
                    </a:lnTo>
                    <a:lnTo>
                      <a:pt x="37"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2" name="Google Shape;332;p2"/>
              <p:cNvSpPr/>
              <p:nvPr/>
            </p:nvSpPr>
            <p:spPr>
              <a:xfrm rot="9553234">
                <a:off x="3155" y="2342"/>
                <a:ext cx="99" cy="41"/>
              </a:xfrm>
              <a:custGeom>
                <a:rect b="b" l="l" r="r" t="t"/>
                <a:pathLst>
                  <a:path extrusionOk="0" h="61" w="55">
                    <a:moveTo>
                      <a:pt x="6" y="0"/>
                    </a:moveTo>
                    <a:lnTo>
                      <a:pt x="0" y="3"/>
                    </a:lnTo>
                    <a:lnTo>
                      <a:pt x="47" y="61"/>
                    </a:lnTo>
                    <a:lnTo>
                      <a:pt x="55" y="61"/>
                    </a:lnTo>
                    <a:lnTo>
                      <a:pt x="6"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3" name="Google Shape;333;p2"/>
              <p:cNvSpPr/>
              <p:nvPr/>
            </p:nvSpPr>
            <p:spPr>
              <a:xfrm rot="9553234">
                <a:off x="3168" y="2335"/>
                <a:ext cx="100" cy="41"/>
              </a:xfrm>
              <a:custGeom>
                <a:rect b="b" l="l" r="r" t="t"/>
                <a:pathLst>
                  <a:path extrusionOk="0" h="61" w="55">
                    <a:moveTo>
                      <a:pt x="8" y="0"/>
                    </a:moveTo>
                    <a:lnTo>
                      <a:pt x="0" y="0"/>
                    </a:lnTo>
                    <a:lnTo>
                      <a:pt x="50" y="61"/>
                    </a:lnTo>
                    <a:lnTo>
                      <a:pt x="55" y="58"/>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4" name="Google Shape;334;p2"/>
              <p:cNvSpPr/>
              <p:nvPr/>
            </p:nvSpPr>
            <p:spPr>
              <a:xfrm rot="9553234">
                <a:off x="3176" y="2331"/>
                <a:ext cx="107" cy="41"/>
              </a:xfrm>
              <a:custGeom>
                <a:rect b="b" l="l" r="r" t="t"/>
                <a:pathLst>
                  <a:path extrusionOk="0" h="61" w="59">
                    <a:moveTo>
                      <a:pt x="9" y="0"/>
                    </a:moveTo>
                    <a:lnTo>
                      <a:pt x="0" y="2"/>
                    </a:lnTo>
                    <a:lnTo>
                      <a:pt x="50" y="61"/>
                    </a:lnTo>
                    <a:lnTo>
                      <a:pt x="59" y="61"/>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5" name="Google Shape;335;p2"/>
              <p:cNvSpPr/>
              <p:nvPr/>
            </p:nvSpPr>
            <p:spPr>
              <a:xfrm rot="9553234">
                <a:off x="3192" y="2327"/>
                <a:ext cx="99" cy="40"/>
              </a:xfrm>
              <a:custGeom>
                <a:rect b="b" l="l" r="r" t="t"/>
                <a:pathLst>
                  <a:path extrusionOk="0" h="59" w="55">
                    <a:moveTo>
                      <a:pt x="5" y="0"/>
                    </a:moveTo>
                    <a:lnTo>
                      <a:pt x="0" y="0"/>
                    </a:lnTo>
                    <a:lnTo>
                      <a:pt x="50" y="59"/>
                    </a:lnTo>
                    <a:lnTo>
                      <a:pt x="55" y="59"/>
                    </a:lnTo>
                    <a:lnTo>
                      <a:pt x="5"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6" name="Google Shape;336;p2"/>
              <p:cNvSpPr/>
              <p:nvPr/>
            </p:nvSpPr>
            <p:spPr>
              <a:xfrm rot="9553234">
                <a:off x="3201" y="2322"/>
                <a:ext cx="106" cy="40"/>
              </a:xfrm>
              <a:custGeom>
                <a:rect b="b" l="l" r="r" t="t"/>
                <a:pathLst>
                  <a:path extrusionOk="0" h="59" w="59">
                    <a:moveTo>
                      <a:pt x="9" y="0"/>
                    </a:moveTo>
                    <a:lnTo>
                      <a:pt x="0" y="0"/>
                    </a:lnTo>
                    <a:lnTo>
                      <a:pt x="50" y="59"/>
                    </a:lnTo>
                    <a:lnTo>
                      <a:pt x="59" y="59"/>
                    </a:lnTo>
                    <a:lnTo>
                      <a:pt x="9"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7" name="Google Shape;337;p2"/>
              <p:cNvSpPr/>
              <p:nvPr/>
            </p:nvSpPr>
            <p:spPr>
              <a:xfrm rot="9553234">
                <a:off x="3212" y="2302"/>
                <a:ext cx="159" cy="45"/>
              </a:xfrm>
              <a:custGeom>
                <a:rect b="b" l="l" r="r" t="t"/>
                <a:pathLst>
                  <a:path extrusionOk="0" h="67" w="88">
                    <a:moveTo>
                      <a:pt x="38" y="0"/>
                    </a:moveTo>
                    <a:lnTo>
                      <a:pt x="0" y="9"/>
                    </a:lnTo>
                    <a:lnTo>
                      <a:pt x="52" y="67"/>
                    </a:lnTo>
                    <a:lnTo>
                      <a:pt x="88" y="59"/>
                    </a:lnTo>
                    <a:lnTo>
                      <a:pt x="3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8" name="Google Shape;338;p2"/>
              <p:cNvSpPr/>
              <p:nvPr/>
            </p:nvSpPr>
            <p:spPr>
              <a:xfrm rot="9553234">
                <a:off x="3242" y="2307"/>
                <a:ext cx="109" cy="42"/>
              </a:xfrm>
              <a:custGeom>
                <a:rect b="b" l="l" r="r" t="t"/>
                <a:pathLst>
                  <a:path extrusionOk="0" h="62" w="61">
                    <a:moveTo>
                      <a:pt x="11" y="0"/>
                    </a:moveTo>
                    <a:lnTo>
                      <a:pt x="0" y="3"/>
                    </a:lnTo>
                    <a:lnTo>
                      <a:pt x="53" y="62"/>
                    </a:lnTo>
                    <a:lnTo>
                      <a:pt x="61" y="59"/>
                    </a:lnTo>
                    <a:lnTo>
                      <a:pt x="11"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9" name="Google Shape;339;p2"/>
              <p:cNvSpPr/>
              <p:nvPr/>
            </p:nvSpPr>
            <p:spPr>
              <a:xfrm rot="9553234">
                <a:off x="3255" y="2302"/>
                <a:ext cx="110" cy="40"/>
              </a:xfrm>
              <a:custGeom>
                <a:rect b="b" l="l" r="r" t="t"/>
                <a:pathLst>
                  <a:path extrusionOk="0" h="61" w="61">
                    <a:moveTo>
                      <a:pt x="8" y="0"/>
                    </a:moveTo>
                    <a:lnTo>
                      <a:pt x="0" y="3"/>
                    </a:lnTo>
                    <a:lnTo>
                      <a:pt x="50" y="61"/>
                    </a:lnTo>
                    <a:lnTo>
                      <a:pt x="61" y="59"/>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0" name="Google Shape;340;p2"/>
              <p:cNvSpPr/>
              <p:nvPr/>
            </p:nvSpPr>
            <p:spPr>
              <a:xfrm rot="9553234">
                <a:off x="3272" y="2296"/>
                <a:ext cx="105" cy="39"/>
              </a:xfrm>
              <a:custGeom>
                <a:rect b="b" l="l" r="r" t="t"/>
                <a:pathLst>
                  <a:path extrusionOk="0" h="58" w="58">
                    <a:moveTo>
                      <a:pt x="8" y="0"/>
                    </a:moveTo>
                    <a:lnTo>
                      <a:pt x="0" y="0"/>
                    </a:lnTo>
                    <a:lnTo>
                      <a:pt x="50" y="58"/>
                    </a:lnTo>
                    <a:lnTo>
                      <a:pt x="58" y="58"/>
                    </a:lnTo>
                    <a:lnTo>
                      <a:pt x="8"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1" name="Google Shape;341;p2"/>
              <p:cNvSpPr/>
              <p:nvPr/>
            </p:nvSpPr>
            <p:spPr>
              <a:xfrm rot="9553234">
                <a:off x="3287" y="2292"/>
                <a:ext cx="110" cy="40"/>
              </a:xfrm>
              <a:custGeom>
                <a:rect b="b" l="l" r="r" t="t"/>
                <a:pathLst>
                  <a:path extrusionOk="0" h="61" w="61">
                    <a:moveTo>
                      <a:pt x="11" y="0"/>
                    </a:moveTo>
                    <a:lnTo>
                      <a:pt x="0" y="3"/>
                    </a:lnTo>
                    <a:lnTo>
                      <a:pt x="52" y="61"/>
                    </a:lnTo>
                    <a:lnTo>
                      <a:pt x="61" y="58"/>
                    </a:lnTo>
                    <a:lnTo>
                      <a:pt x="11" y="0"/>
                    </a:lnTo>
                    <a:close/>
                  </a:path>
                </a:pathLst>
              </a:custGeom>
              <a:gradFill>
                <a:gsLst>
                  <a:gs pos="0">
                    <a:srgbClr val="B30000"/>
                  </a:gs>
                  <a:gs pos="100000">
                    <a:srgbClr val="FF0000"/>
                  </a:gs>
                </a:gsLst>
                <a:lin ang="18900000" scaled="0"/>
              </a:gra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pic>
        <p:nvPicPr>
          <p:cNvPr id="342" name="Google Shape;342;p2" title="c0282fb0f5f45f7bfdc1d6a47165bcdb_ded6e3e6-54ba-4a6e-96f5-329a1b35fa43.jpg"/>
          <p:cNvPicPr preferRelativeResize="0"/>
          <p:nvPr/>
        </p:nvPicPr>
        <p:blipFill>
          <a:blip r:embed="rId4">
            <a:alphaModFix/>
          </a:blip>
          <a:stretch>
            <a:fillRect/>
          </a:stretch>
        </p:blipFill>
        <p:spPr>
          <a:xfrm>
            <a:off x="-1720625" y="3"/>
            <a:ext cx="12288041" cy="6858000"/>
          </a:xfrm>
          <a:prstGeom prst="rect">
            <a:avLst/>
          </a:prstGeom>
          <a:noFill/>
          <a:ln>
            <a:noFill/>
          </a:ln>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
          <p:cNvSpPr txBox="1"/>
          <p:nvPr>
            <p:ph type="title"/>
          </p:nvPr>
        </p:nvSpPr>
        <p:spPr>
          <a:xfrm>
            <a:off x="445770" y="1131095"/>
            <a:ext cx="6652260" cy="69974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solidFill>
                  <a:srgbClr val="7030A0"/>
                </a:solidFill>
                <a:latin typeface="Arial"/>
                <a:ea typeface="Arial"/>
                <a:cs typeface="Arial"/>
                <a:sym typeface="Arial"/>
              </a:rPr>
              <a:t>Почему компании выходят за пределы внутреннего рынка?</a:t>
            </a:r>
            <a:endParaRPr>
              <a:solidFill>
                <a:srgbClr val="7030A0"/>
              </a:solidFill>
              <a:latin typeface="Arial"/>
              <a:ea typeface="Arial"/>
              <a:cs typeface="Arial"/>
              <a:sym typeface="Arial"/>
            </a:endParaRPr>
          </a:p>
        </p:txBody>
      </p:sp>
      <p:pic>
        <p:nvPicPr>
          <p:cNvPr descr="Question mark boxes" id="348" name="Google Shape;348;p3"/>
          <p:cNvPicPr preferRelativeResize="0"/>
          <p:nvPr>
            <p:ph idx="1" type="body"/>
          </p:nvPr>
        </p:nvPicPr>
        <p:blipFill rotWithShape="1">
          <a:blip r:embed="rId3">
            <a:alphaModFix/>
          </a:blip>
          <a:srcRect b="0" l="0" r="0" t="0"/>
          <a:stretch/>
        </p:blipFill>
        <p:spPr>
          <a:xfrm>
            <a:off x="544132" y="2296120"/>
            <a:ext cx="4027868" cy="2265760"/>
          </a:xfrm>
          <a:prstGeom prst="rect">
            <a:avLst/>
          </a:prstGeom>
          <a:noFill/>
          <a:ln>
            <a:noFill/>
          </a:ln>
        </p:spPr>
      </p:pic>
      <p:sp>
        <p:nvSpPr>
          <p:cNvPr id="349" name="Google Shape;349;p3"/>
          <p:cNvSpPr txBox="1"/>
          <p:nvPr/>
        </p:nvSpPr>
        <p:spPr>
          <a:xfrm>
            <a:off x="4722844" y="2296120"/>
            <a:ext cx="4226846"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Работа в группах (5 минут)</a:t>
            </a:r>
            <a:endParaRPr/>
          </a:p>
          <a:p>
            <a:pPr indent="0" lvl="0" marL="0" marR="0" rtl="0" algn="l">
              <a:spcBef>
                <a:spcPts val="0"/>
              </a:spcBef>
              <a:spcAft>
                <a:spcPts val="0"/>
              </a:spcAft>
              <a:buNone/>
            </a:pPr>
            <a:r>
              <a:t/>
            </a:r>
            <a:endParaRPr b="1" sz="1200">
              <a:solidFill>
                <a:schemeClr val="dk1"/>
              </a:solidFill>
              <a:latin typeface="Arial"/>
              <a:ea typeface="Arial"/>
              <a:cs typeface="Arial"/>
              <a:sym typeface="Arial"/>
            </a:endParaRPr>
          </a:p>
          <a:p>
            <a:pPr indent="-142875" lvl="0" marL="257175" marR="0" rtl="0" algn="l">
              <a:spcBef>
                <a:spcPts val="0"/>
              </a:spcBef>
              <a:spcAft>
                <a:spcPts val="0"/>
              </a:spcAft>
              <a:buClr>
                <a:schemeClr val="dk2"/>
              </a:buClr>
              <a:buSzPts val="1800"/>
              <a:buFont typeface="Noto Sans Symbols"/>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Noto Sans Symbols"/>
              <a:buChar char="⮚"/>
            </a:pPr>
            <a:r>
              <a:rPr lang="en-US" sz="1800">
                <a:solidFill>
                  <a:schemeClr val="dk1"/>
                </a:solidFill>
                <a:latin typeface="Arial"/>
                <a:ea typeface="Arial"/>
                <a:cs typeface="Arial"/>
                <a:sym typeface="Arial"/>
              </a:rPr>
              <a:t>Почему организации выходят на международные рынки?</a:t>
            </a:r>
            <a:endParaRPr/>
          </a:p>
          <a:p>
            <a:pPr indent="-285750" lvl="0" marL="285750" marR="0" rtl="0" algn="l">
              <a:spcBef>
                <a:spcPts val="0"/>
              </a:spcBef>
              <a:spcAft>
                <a:spcPts val="0"/>
              </a:spcAft>
              <a:buClr>
                <a:srgbClr val="000000"/>
              </a:buClr>
              <a:buSzPts val="1800"/>
              <a:buFont typeface="Noto Sans Symbols"/>
              <a:buChar char="⮚"/>
            </a:pPr>
            <a:r>
              <a:rPr lang="en-US" sz="1800">
                <a:solidFill>
                  <a:schemeClr val="dk1"/>
                </a:solidFill>
                <a:latin typeface="Arial"/>
                <a:ea typeface="Arial"/>
                <a:cs typeface="Arial"/>
                <a:sym typeface="Arial"/>
              </a:rPr>
              <a:t>Какие трудности могут при этом возникнуть?</a:t>
            </a:r>
            <a:endParaRPr/>
          </a:p>
          <a:p>
            <a:pPr indent="-285750" lvl="0" marL="285750" marR="0" rtl="0" algn="l">
              <a:spcBef>
                <a:spcPts val="0"/>
              </a:spcBef>
              <a:spcAft>
                <a:spcPts val="0"/>
              </a:spcAft>
              <a:buClr>
                <a:srgbClr val="000000"/>
              </a:buClr>
              <a:buSzPts val="1800"/>
              <a:buFont typeface="Noto Sans Symbols"/>
              <a:buChar char="⮚"/>
            </a:pPr>
            <a:r>
              <a:rPr lang="en-US" sz="1800">
                <a:solidFill>
                  <a:schemeClr val="dk1"/>
                </a:solidFill>
                <a:latin typeface="Arial"/>
                <a:ea typeface="Arial"/>
                <a:cs typeface="Arial"/>
                <a:sym typeface="Arial"/>
              </a:rPr>
              <a:t>Что необходимо учитывать при выходе на зарубежные рынки?</a:t>
            </a:r>
            <a:endParaRPr sz="1800">
              <a:solidFill>
                <a:schemeClr val="dk1"/>
              </a:solidFill>
              <a:latin typeface="Arial"/>
              <a:ea typeface="Arial"/>
              <a:cs typeface="Arial"/>
              <a:sym typeface="Arial"/>
            </a:endParaRPr>
          </a:p>
        </p:txBody>
      </p:sp>
      <p:pic>
        <p:nvPicPr>
          <p:cNvPr id="350" name="Google Shape;350;p3"/>
          <p:cNvPicPr preferRelativeResize="0"/>
          <p:nvPr/>
        </p:nvPicPr>
        <p:blipFill rotWithShape="1">
          <a:blip r:embed="rId4">
            <a:alphaModFix/>
          </a:blip>
          <a:srcRect b="0" l="0" r="0" t="0"/>
          <a:stretch/>
        </p:blipFill>
        <p:spPr>
          <a:xfrm>
            <a:off x="355272" y="5130904"/>
            <a:ext cx="1599258" cy="359069"/>
          </a:xfrm>
          <a:prstGeom prst="rect">
            <a:avLst/>
          </a:prstGeom>
          <a:solidFill>
            <a:schemeClr val="dk1"/>
          </a:solidFill>
          <a:ln cap="flat" cmpd="sng" w="9525">
            <a:solidFill>
              <a:schemeClr val="dk1"/>
            </a:solidFill>
            <a:prstDash val="solid"/>
            <a:round/>
            <a:headEnd len="sm" w="sm" type="none"/>
            <a:tailEnd len="sm" w="sm" type="none"/>
          </a:ln>
        </p:spPr>
      </p:pic>
      <p:pic>
        <p:nvPicPr>
          <p:cNvPr id="351" name="Google Shape;351;p3"/>
          <p:cNvPicPr preferRelativeResize="0"/>
          <p:nvPr/>
        </p:nvPicPr>
        <p:blipFill rotWithShape="1">
          <a:blip r:embed="rId5">
            <a:alphaModFix/>
          </a:blip>
          <a:srcRect b="0" l="0" r="0" t="0"/>
          <a:stretch/>
        </p:blipFill>
        <p:spPr>
          <a:xfrm>
            <a:off x="7350919" y="860226"/>
            <a:ext cx="1793081" cy="1435894"/>
          </a:xfrm>
          <a:prstGeom prst="rect">
            <a:avLst/>
          </a:prstGeom>
          <a:noFill/>
          <a:ln>
            <a:noFill/>
          </a:ln>
        </p:spPr>
      </p:pic>
      <p:pic>
        <p:nvPicPr>
          <p:cNvPr id="352" name="Google Shape;352;p3" title="b36c56a2b9e973c65af01d170336a385_be0821b9-69d2-4127-828f-337402f97682.jpg"/>
          <p:cNvPicPr preferRelativeResize="0"/>
          <p:nvPr/>
        </p:nvPicPr>
        <p:blipFill>
          <a:blip r:embed="rId6">
            <a:alphaModFix/>
          </a:blip>
          <a:stretch>
            <a:fillRect/>
          </a:stretch>
        </p:blipFill>
        <p:spPr>
          <a:xfrm>
            <a:off x="-860652" y="-43965"/>
            <a:ext cx="12287995"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
          <p:cNvSpPr txBox="1"/>
          <p:nvPr>
            <p:ph type="title"/>
          </p:nvPr>
        </p:nvSpPr>
        <p:spPr>
          <a:xfrm>
            <a:off x="1157288" y="971550"/>
            <a:ext cx="6686550" cy="74295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US" sz="2700">
                <a:solidFill>
                  <a:srgbClr val="7030A0"/>
                </a:solidFill>
              </a:rPr>
              <a:t>Четыре движущие силы глобализации</a:t>
            </a:r>
            <a:endParaRPr sz="2700">
              <a:solidFill>
                <a:srgbClr val="7030A0"/>
              </a:solidFill>
            </a:endParaRPr>
          </a:p>
        </p:txBody>
      </p:sp>
      <p:grpSp>
        <p:nvGrpSpPr>
          <p:cNvPr id="359" name="Google Shape;359;p4"/>
          <p:cNvGrpSpPr/>
          <p:nvPr/>
        </p:nvGrpSpPr>
        <p:grpSpPr>
          <a:xfrm>
            <a:off x="1351166" y="1887757"/>
            <a:ext cx="6525426" cy="3082484"/>
            <a:chOff x="93866" y="1807"/>
            <a:chExt cx="6525426" cy="3082484"/>
          </a:xfrm>
        </p:grpSpPr>
        <p:sp>
          <p:nvSpPr>
            <p:cNvPr id="360" name="Google Shape;360;p4"/>
            <p:cNvSpPr/>
            <p:nvPr/>
          </p:nvSpPr>
          <p:spPr>
            <a:xfrm>
              <a:off x="2283438" y="1137384"/>
              <a:ext cx="2043379" cy="811331"/>
            </a:xfrm>
            <a:prstGeom prst="ellipse">
              <a:avLst/>
            </a:prstGeom>
            <a:solidFill>
              <a:srgbClr val="3C70F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
            <p:cNvSpPr txBox="1"/>
            <p:nvPr/>
          </p:nvSpPr>
          <p:spPr>
            <a:xfrm>
              <a:off x="2582684" y="1256201"/>
              <a:ext cx="1444887" cy="573697"/>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FFFF00"/>
                </a:buClr>
                <a:buSzPts val="1400"/>
                <a:buFont typeface="Arial"/>
                <a:buNone/>
              </a:pPr>
              <a:r>
                <a:rPr b="1" lang="en-US" sz="1400">
                  <a:solidFill>
                    <a:srgbClr val="FFFF00"/>
                  </a:solidFill>
                  <a:latin typeface="Arial"/>
                  <a:ea typeface="Arial"/>
                  <a:cs typeface="Arial"/>
                  <a:sym typeface="Arial"/>
                </a:rPr>
                <a:t>Процесс глобализации</a:t>
              </a:r>
              <a:endParaRPr/>
            </a:p>
            <a:p>
              <a:pPr indent="0" lvl="0" marL="0" marR="0" rtl="0" algn="ctr">
                <a:lnSpc>
                  <a:spcPct val="90000"/>
                </a:lnSpc>
                <a:spcBef>
                  <a:spcPts val="490"/>
                </a:spcBef>
                <a:spcAft>
                  <a:spcPts val="0"/>
                </a:spcAft>
                <a:buClr>
                  <a:schemeClr val="dk1"/>
                </a:buClr>
                <a:buSzPts val="2000"/>
                <a:buFont typeface="Arial"/>
                <a:buNone/>
              </a:pPr>
              <a:r>
                <a:t/>
              </a:r>
              <a:endParaRPr b="1" sz="2000">
                <a:solidFill>
                  <a:srgbClr val="FF0000"/>
                </a:solidFill>
                <a:latin typeface="Arial"/>
                <a:ea typeface="Arial"/>
                <a:cs typeface="Arial"/>
                <a:sym typeface="Arial"/>
              </a:endParaRPr>
            </a:p>
          </p:txBody>
        </p:sp>
        <p:sp>
          <p:nvSpPr>
            <p:cNvPr id="362" name="Google Shape;362;p4"/>
            <p:cNvSpPr/>
            <p:nvPr/>
          </p:nvSpPr>
          <p:spPr>
            <a:xfrm rot="-5400000">
              <a:off x="3152575" y="1948247"/>
              <a:ext cx="171849" cy="275852"/>
            </a:xfrm>
            <a:prstGeom prst="rightArrow">
              <a:avLst>
                <a:gd fmla="val 60000" name="adj1"/>
                <a:gd fmla="val 50000" name="adj2"/>
              </a:avLst>
            </a:prstGeom>
            <a:solidFill>
              <a:srgbClr val="A8A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
            <p:cNvSpPr txBox="1"/>
            <p:nvPr/>
          </p:nvSpPr>
          <p:spPr>
            <a:xfrm rot="-5400000">
              <a:off x="3178353" y="2029195"/>
              <a:ext cx="120294" cy="16551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800"/>
                <a:buFont typeface="Arial"/>
                <a:buNone/>
              </a:pPr>
              <a:r>
                <a:t/>
              </a:r>
              <a:endParaRPr sz="1800">
                <a:solidFill>
                  <a:schemeClr val="lt1"/>
                </a:solidFill>
                <a:latin typeface="Arial"/>
                <a:ea typeface="Arial"/>
                <a:cs typeface="Arial"/>
                <a:sym typeface="Arial"/>
              </a:endParaRPr>
            </a:p>
          </p:txBody>
        </p:sp>
        <p:sp>
          <p:nvSpPr>
            <p:cNvPr id="364" name="Google Shape;364;p4"/>
            <p:cNvSpPr/>
            <p:nvPr/>
          </p:nvSpPr>
          <p:spPr>
            <a:xfrm>
              <a:off x="2303149" y="1807"/>
              <a:ext cx="2003957" cy="811331"/>
            </a:xfrm>
            <a:prstGeom prst="ellipse">
              <a:avLst/>
            </a:prstGeom>
            <a:solidFill>
              <a:srgbClr val="061C59"/>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
            <p:cNvSpPr txBox="1"/>
            <p:nvPr/>
          </p:nvSpPr>
          <p:spPr>
            <a:xfrm>
              <a:off x="2596622" y="120624"/>
              <a:ext cx="1417011" cy="57369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Рыночные факторы</a:t>
              </a:r>
              <a:endParaRPr/>
            </a:p>
          </p:txBody>
        </p:sp>
        <p:sp>
          <p:nvSpPr>
            <p:cNvPr id="366" name="Google Shape;366;p4"/>
            <p:cNvSpPr/>
            <p:nvPr/>
          </p:nvSpPr>
          <p:spPr>
            <a:xfrm rot="8424">
              <a:off x="2114887" y="1371759"/>
              <a:ext cx="129968" cy="275852"/>
            </a:xfrm>
            <a:prstGeom prst="rightArrow">
              <a:avLst>
                <a:gd fmla="val 60000" name="adj1"/>
                <a:gd fmla="val 50000" name="adj2"/>
              </a:avLst>
            </a:prstGeom>
            <a:solidFill>
              <a:srgbClr val="A8A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
            <p:cNvSpPr txBox="1"/>
            <p:nvPr/>
          </p:nvSpPr>
          <p:spPr>
            <a:xfrm rot="8424">
              <a:off x="2114887" y="1426881"/>
              <a:ext cx="90978" cy="16551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800"/>
                <a:buFont typeface="Arial"/>
                <a:buNone/>
              </a:pPr>
              <a:r>
                <a:t/>
              </a:r>
              <a:endParaRPr sz="1800">
                <a:solidFill>
                  <a:schemeClr val="lt1"/>
                </a:solidFill>
                <a:latin typeface="Arial"/>
                <a:ea typeface="Arial"/>
                <a:cs typeface="Arial"/>
                <a:sym typeface="Arial"/>
              </a:endParaRPr>
            </a:p>
          </p:txBody>
        </p:sp>
        <p:sp>
          <p:nvSpPr>
            <p:cNvPr id="368" name="Google Shape;368;p4"/>
            <p:cNvSpPr/>
            <p:nvPr/>
          </p:nvSpPr>
          <p:spPr>
            <a:xfrm>
              <a:off x="4572002" y="1142996"/>
              <a:ext cx="2047290" cy="811331"/>
            </a:xfrm>
            <a:prstGeom prst="ellipse">
              <a:avLst/>
            </a:prstGeom>
            <a:solidFill>
              <a:srgbClr val="061C59"/>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
            <p:cNvSpPr txBox="1"/>
            <p:nvPr/>
          </p:nvSpPr>
          <p:spPr>
            <a:xfrm>
              <a:off x="4871821" y="1261813"/>
              <a:ext cx="1447652" cy="57369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FFFFFF"/>
                </a:buClr>
                <a:buSzPts val="1800"/>
                <a:buFont typeface="Arial"/>
                <a:buNone/>
              </a:pPr>
              <a:r>
                <a:rPr lang="en-US" sz="1800">
                  <a:solidFill>
                    <a:srgbClr val="FFFFFF"/>
                  </a:solidFill>
                  <a:latin typeface="Arial"/>
                  <a:ea typeface="Arial"/>
                  <a:cs typeface="Arial"/>
                  <a:sym typeface="Arial"/>
                </a:rPr>
                <a:t>Technological Forces</a:t>
              </a:r>
              <a:endParaRPr sz="1800">
                <a:solidFill>
                  <a:srgbClr val="FFFFFF"/>
                </a:solidFill>
                <a:latin typeface="Arial"/>
                <a:ea typeface="Arial"/>
                <a:cs typeface="Arial"/>
                <a:sym typeface="Arial"/>
              </a:endParaRPr>
            </a:p>
          </p:txBody>
        </p:sp>
        <p:sp>
          <p:nvSpPr>
            <p:cNvPr id="370" name="Google Shape;370;p4"/>
            <p:cNvSpPr/>
            <p:nvPr/>
          </p:nvSpPr>
          <p:spPr>
            <a:xfrm rot="5400000">
              <a:off x="3152575" y="862399"/>
              <a:ext cx="171849" cy="275852"/>
            </a:xfrm>
            <a:prstGeom prst="rightArrow">
              <a:avLst>
                <a:gd fmla="val 60000" name="adj1"/>
                <a:gd fmla="val 50000" name="adj2"/>
              </a:avLst>
            </a:prstGeom>
            <a:solidFill>
              <a:srgbClr val="A8A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
            <p:cNvSpPr txBox="1"/>
            <p:nvPr/>
          </p:nvSpPr>
          <p:spPr>
            <a:xfrm rot="5400000">
              <a:off x="3178353" y="891792"/>
              <a:ext cx="120294" cy="16551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800"/>
                <a:buFont typeface="Arial"/>
                <a:buNone/>
              </a:pPr>
              <a:r>
                <a:t/>
              </a:r>
              <a:endParaRPr sz="1800">
                <a:solidFill>
                  <a:schemeClr val="lt1"/>
                </a:solidFill>
                <a:latin typeface="Arial"/>
                <a:ea typeface="Arial"/>
                <a:cs typeface="Arial"/>
                <a:sym typeface="Arial"/>
              </a:endParaRPr>
            </a:p>
          </p:txBody>
        </p:sp>
        <p:sp>
          <p:nvSpPr>
            <p:cNvPr id="372" name="Google Shape;372;p4"/>
            <p:cNvSpPr/>
            <p:nvPr/>
          </p:nvSpPr>
          <p:spPr>
            <a:xfrm>
              <a:off x="2283438" y="2272960"/>
              <a:ext cx="2043379" cy="811331"/>
            </a:xfrm>
            <a:prstGeom prst="ellipse">
              <a:avLst/>
            </a:prstGeom>
            <a:solidFill>
              <a:srgbClr val="061C59"/>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
            <p:cNvSpPr txBox="1"/>
            <p:nvPr/>
          </p:nvSpPr>
          <p:spPr>
            <a:xfrm>
              <a:off x="2582684" y="2391777"/>
              <a:ext cx="1444887" cy="57369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lt1"/>
                </a:buClr>
                <a:buSzPts val="1400"/>
                <a:buFont typeface="Arial"/>
                <a:buNone/>
              </a:pPr>
              <a:r>
                <a:rPr lang="en-US" sz="1400">
                  <a:solidFill>
                    <a:schemeClr val="lt1"/>
                  </a:solidFill>
                  <a:latin typeface="Arial"/>
                  <a:ea typeface="Arial"/>
                  <a:cs typeface="Arial"/>
                  <a:sym typeface="Arial"/>
                </a:rPr>
                <a:t>Политические и экономические факторы</a:t>
              </a:r>
              <a:endParaRPr/>
            </a:p>
          </p:txBody>
        </p:sp>
        <p:sp>
          <p:nvSpPr>
            <p:cNvPr id="374" name="Google Shape;374;p4"/>
            <p:cNvSpPr/>
            <p:nvPr/>
          </p:nvSpPr>
          <p:spPr>
            <a:xfrm rot="-10789983">
              <a:off x="4343802" y="1371827"/>
              <a:ext cx="156307" cy="275852"/>
            </a:xfrm>
            <a:prstGeom prst="rightArrow">
              <a:avLst>
                <a:gd fmla="val 60000" name="adj1"/>
                <a:gd fmla="val 50000" name="adj2"/>
              </a:avLst>
            </a:prstGeom>
            <a:solidFill>
              <a:srgbClr val="A8A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
            <p:cNvSpPr txBox="1"/>
            <p:nvPr/>
          </p:nvSpPr>
          <p:spPr>
            <a:xfrm rot="10017">
              <a:off x="4390694" y="1427065"/>
              <a:ext cx="109415" cy="16551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800"/>
                <a:buFont typeface="Arial"/>
                <a:buNone/>
              </a:pPr>
              <a:r>
                <a:t/>
              </a:r>
              <a:endParaRPr sz="1800">
                <a:solidFill>
                  <a:schemeClr val="lt1"/>
                </a:solidFill>
                <a:latin typeface="Arial"/>
                <a:ea typeface="Arial"/>
                <a:cs typeface="Arial"/>
                <a:sym typeface="Arial"/>
              </a:endParaRPr>
            </a:p>
          </p:txBody>
        </p:sp>
        <p:sp>
          <p:nvSpPr>
            <p:cNvPr id="376" name="Google Shape;376;p4"/>
            <p:cNvSpPr/>
            <p:nvPr/>
          </p:nvSpPr>
          <p:spPr>
            <a:xfrm>
              <a:off x="93866" y="1130787"/>
              <a:ext cx="1894703" cy="811331"/>
            </a:xfrm>
            <a:prstGeom prst="ellipse">
              <a:avLst/>
            </a:prstGeom>
            <a:solidFill>
              <a:srgbClr val="061C59"/>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
            <p:cNvSpPr txBox="1"/>
            <p:nvPr/>
          </p:nvSpPr>
          <p:spPr>
            <a:xfrm>
              <a:off x="371339" y="1249604"/>
              <a:ext cx="1339757" cy="573697"/>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FFFFFF"/>
                </a:buClr>
                <a:buSzPts val="2000"/>
                <a:buFont typeface="Arial"/>
                <a:buNone/>
              </a:pPr>
              <a:r>
                <a:rPr lang="en-US" sz="2000">
                  <a:solidFill>
                    <a:srgbClr val="FFFFFF"/>
                  </a:solidFill>
                  <a:latin typeface="Arial"/>
                  <a:ea typeface="Arial"/>
                  <a:cs typeface="Arial"/>
                  <a:sym typeface="Arial"/>
                </a:rPr>
                <a:t>Факторы снижения затрат</a:t>
              </a:r>
              <a:endParaRPr sz="2000">
                <a:solidFill>
                  <a:srgbClr val="FFFFFF"/>
                </a:solidFill>
                <a:latin typeface="Arial"/>
                <a:ea typeface="Arial"/>
                <a:cs typeface="Arial"/>
                <a:sym typeface="Arial"/>
              </a:endParaRPr>
            </a:p>
          </p:txBody>
        </p:sp>
      </p:grpSp>
      <p:pic>
        <p:nvPicPr>
          <p:cNvPr id="378" name="Google Shape;378;p4" title="90250533eb170d10c4226ee53f1d9b2e_784a665a-ff40-4da9-a813-4df6bc828996.jpg"/>
          <p:cNvPicPr preferRelativeResize="0"/>
          <p:nvPr/>
        </p:nvPicPr>
        <p:blipFill>
          <a:blip r:embed="rId3">
            <a:alphaModFix/>
          </a:blip>
          <a:stretch>
            <a:fillRect/>
          </a:stretch>
        </p:blipFill>
        <p:spPr>
          <a:xfrm>
            <a:off x="-1774625" y="41966"/>
            <a:ext cx="12288041" cy="6858000"/>
          </a:xfrm>
          <a:prstGeom prst="rect">
            <a:avLst/>
          </a:prstGeom>
          <a:noFill/>
          <a:ln>
            <a:noFill/>
          </a:ln>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id="383" name="Google Shape;383;p6"/>
          <p:cNvPicPr preferRelativeResize="0"/>
          <p:nvPr/>
        </p:nvPicPr>
        <p:blipFill rotWithShape="1">
          <a:blip r:embed="rId3">
            <a:alphaModFix/>
          </a:blip>
          <a:srcRect b="0" l="0" r="0" t="0"/>
          <a:stretch/>
        </p:blipFill>
        <p:spPr>
          <a:xfrm>
            <a:off x="4752023" y="1734520"/>
            <a:ext cx="3414713" cy="1918634"/>
          </a:xfrm>
          <a:prstGeom prst="rect">
            <a:avLst/>
          </a:prstGeom>
          <a:noFill/>
          <a:ln>
            <a:noFill/>
          </a:ln>
        </p:spPr>
      </p:pic>
      <p:sp>
        <p:nvSpPr>
          <p:cNvPr id="384" name="Google Shape;384;p6"/>
          <p:cNvSpPr txBox="1"/>
          <p:nvPr>
            <p:ph type="title"/>
          </p:nvPr>
        </p:nvSpPr>
        <p:spPr>
          <a:xfrm>
            <a:off x="628650" y="838200"/>
            <a:ext cx="7886700" cy="69974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2700">
                <a:solidFill>
                  <a:srgbClr val="7030A0"/>
                </a:solidFill>
                <a:latin typeface="Arial"/>
                <a:ea typeface="Arial"/>
                <a:cs typeface="Arial"/>
                <a:sym typeface="Arial"/>
              </a:rPr>
              <a:t>Важность закупок и входящей логистики</a:t>
            </a:r>
            <a:endParaRPr b="1" sz="2700">
              <a:solidFill>
                <a:srgbClr val="7030A0"/>
              </a:solidFill>
              <a:latin typeface="Arial"/>
              <a:ea typeface="Arial"/>
              <a:cs typeface="Arial"/>
              <a:sym typeface="Arial"/>
            </a:endParaRPr>
          </a:p>
        </p:txBody>
      </p:sp>
      <p:sp>
        <p:nvSpPr>
          <p:cNvPr id="385" name="Google Shape;385;p6"/>
          <p:cNvSpPr txBox="1"/>
          <p:nvPr/>
        </p:nvSpPr>
        <p:spPr>
          <a:xfrm>
            <a:off x="628650" y="2132147"/>
            <a:ext cx="3849052" cy="3364094"/>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rgbClr val="0D0D0D"/>
              </a:buClr>
              <a:buSzPts val="1800"/>
              <a:buFont typeface="Noto Sans Symbols"/>
              <a:buChar char="❑"/>
            </a:pPr>
            <a:r>
              <a:rPr lang="en-US" sz="1800">
                <a:solidFill>
                  <a:srgbClr val="0D0D0D"/>
                </a:solidFill>
                <a:latin typeface="Arial"/>
                <a:ea typeface="Arial"/>
                <a:cs typeface="Arial"/>
                <a:sym typeface="Arial"/>
              </a:rPr>
              <a:t> Обеспечение доступа к сырью и комплектующим</a:t>
            </a:r>
            <a:endParaRPr/>
          </a:p>
          <a:p>
            <a:pPr indent="-228600" lvl="0" marL="228600" marR="0" rtl="0" algn="l">
              <a:lnSpc>
                <a:spcPct val="90000"/>
              </a:lnSpc>
              <a:spcBef>
                <a:spcPts val="1000"/>
              </a:spcBef>
              <a:spcAft>
                <a:spcPts val="0"/>
              </a:spcAft>
              <a:buClr>
                <a:srgbClr val="0D0D0D"/>
              </a:buClr>
              <a:buSzPts val="1800"/>
              <a:buFont typeface="Noto Sans Symbols"/>
              <a:buChar char="❑"/>
            </a:pPr>
            <a:r>
              <a:rPr lang="en-US" sz="1800">
                <a:solidFill>
                  <a:srgbClr val="0D0D0D"/>
                </a:solidFill>
                <a:latin typeface="Arial"/>
                <a:ea typeface="Arial"/>
                <a:cs typeface="Arial"/>
                <a:sym typeface="Arial"/>
              </a:rPr>
              <a:t>Снижение производственных затрат</a:t>
            </a:r>
            <a:endParaRPr/>
          </a:p>
          <a:p>
            <a:pPr indent="-228600" lvl="0" marL="228600" marR="0" rtl="0" algn="l">
              <a:lnSpc>
                <a:spcPct val="90000"/>
              </a:lnSpc>
              <a:spcBef>
                <a:spcPts val="1000"/>
              </a:spcBef>
              <a:spcAft>
                <a:spcPts val="0"/>
              </a:spcAft>
              <a:buClr>
                <a:srgbClr val="0D0D0D"/>
              </a:buClr>
              <a:buSzPts val="1800"/>
              <a:buFont typeface="Noto Sans Symbols"/>
              <a:buChar char="❑"/>
            </a:pPr>
            <a:r>
              <a:rPr lang="en-US" sz="1800">
                <a:solidFill>
                  <a:srgbClr val="0D0D0D"/>
                </a:solidFill>
                <a:latin typeface="Arial"/>
                <a:ea typeface="Arial"/>
                <a:cs typeface="Arial"/>
                <a:sym typeface="Arial"/>
              </a:rPr>
              <a:t>Обеспечение своевременной поставки продукции</a:t>
            </a:r>
            <a:endParaRPr/>
          </a:p>
          <a:p>
            <a:pPr indent="-228600" lvl="0" marL="228600" marR="0" rtl="0" algn="l">
              <a:lnSpc>
                <a:spcPct val="90000"/>
              </a:lnSpc>
              <a:spcBef>
                <a:spcPts val="1000"/>
              </a:spcBef>
              <a:spcAft>
                <a:spcPts val="0"/>
              </a:spcAft>
              <a:buClr>
                <a:srgbClr val="0D0D0D"/>
              </a:buClr>
              <a:buSzPts val="1800"/>
              <a:buFont typeface="Noto Sans Symbols"/>
              <a:buChar char="❑"/>
            </a:pPr>
            <a:r>
              <a:rPr lang="en-US" sz="1800">
                <a:solidFill>
                  <a:srgbClr val="0D0D0D"/>
                </a:solidFill>
                <a:latin typeface="Arial"/>
                <a:ea typeface="Arial"/>
                <a:cs typeface="Arial"/>
                <a:sym typeface="Arial"/>
              </a:rPr>
              <a:t>Быстрая адаптация к изменениям спроса и сбоям</a:t>
            </a:r>
            <a:endParaRPr/>
          </a:p>
          <a:p>
            <a:pPr indent="-228600" lvl="0" marL="228600" marR="0" rtl="0" algn="l">
              <a:lnSpc>
                <a:spcPct val="90000"/>
              </a:lnSpc>
              <a:spcBef>
                <a:spcPts val="1000"/>
              </a:spcBef>
              <a:spcAft>
                <a:spcPts val="0"/>
              </a:spcAft>
              <a:buClr>
                <a:srgbClr val="0D0D0D"/>
              </a:buClr>
              <a:buSzPts val="1800"/>
              <a:buFont typeface="Noto Sans Symbols"/>
              <a:buChar char="❑"/>
            </a:pPr>
            <a:r>
              <a:rPr lang="en-US" sz="1800">
                <a:solidFill>
                  <a:srgbClr val="0D0D0D"/>
                </a:solidFill>
                <a:latin typeface="Arial"/>
                <a:ea typeface="Arial"/>
                <a:cs typeface="Arial"/>
                <a:sym typeface="Arial"/>
              </a:rPr>
              <a:t>Снижение рисков цепочки поставок и поддержание удовлетворённости клиентов</a:t>
            </a:r>
            <a:endParaRPr sz="1800">
              <a:solidFill>
                <a:schemeClr val="dk1"/>
              </a:solidFill>
              <a:latin typeface="Arial"/>
              <a:ea typeface="Arial"/>
              <a:cs typeface="Arial"/>
              <a:sym typeface="Arial"/>
            </a:endParaRPr>
          </a:p>
        </p:txBody>
      </p:sp>
      <p:pic>
        <p:nvPicPr>
          <p:cNvPr id="386" name="Google Shape;386;p6"/>
          <p:cNvPicPr preferRelativeResize="0"/>
          <p:nvPr/>
        </p:nvPicPr>
        <p:blipFill rotWithShape="1">
          <a:blip r:embed="rId4">
            <a:alphaModFix/>
          </a:blip>
          <a:srcRect b="0" l="0" r="0" t="0"/>
          <a:stretch/>
        </p:blipFill>
        <p:spPr>
          <a:xfrm>
            <a:off x="4752023" y="3665357"/>
            <a:ext cx="3414713" cy="1821180"/>
          </a:xfrm>
          <a:prstGeom prst="rect">
            <a:avLst/>
          </a:prstGeom>
          <a:noFill/>
          <a:ln>
            <a:noFill/>
          </a:ln>
        </p:spPr>
      </p:pic>
      <p:pic>
        <p:nvPicPr>
          <p:cNvPr id="387" name="Google Shape;387;p6" title="142fc73fe7d54975c64501047ffe1add_e1e14e56-6745-4642-a331-ddec3aa1665b.jpg"/>
          <p:cNvPicPr preferRelativeResize="0"/>
          <p:nvPr/>
        </p:nvPicPr>
        <p:blipFill>
          <a:blip r:embed="rId5">
            <a:alphaModFix/>
          </a:blip>
          <a:stretch>
            <a:fillRect/>
          </a:stretch>
        </p:blipFill>
        <p:spPr>
          <a:xfrm>
            <a:off x="-775150" y="1053"/>
            <a:ext cx="12288041" cy="6858000"/>
          </a:xfrm>
          <a:prstGeom prst="rect">
            <a:avLst/>
          </a:prstGeom>
          <a:noFill/>
          <a:ln>
            <a:noFill/>
          </a:ln>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pic>
        <p:nvPicPr>
          <p:cNvPr id="393" name="Google Shape;393;p5"/>
          <p:cNvPicPr preferRelativeResize="0"/>
          <p:nvPr/>
        </p:nvPicPr>
        <p:blipFill rotWithShape="1">
          <a:blip r:embed="rId3">
            <a:alphaModFix/>
          </a:blip>
          <a:srcRect b="0" l="0" r="0" t="0"/>
          <a:stretch/>
        </p:blipFill>
        <p:spPr>
          <a:xfrm>
            <a:off x="5791200" y="6412353"/>
            <a:ext cx="1599258" cy="359069"/>
          </a:xfrm>
          <a:prstGeom prst="rect">
            <a:avLst/>
          </a:prstGeom>
          <a:solidFill>
            <a:schemeClr val="dk1"/>
          </a:solidFill>
          <a:ln cap="flat" cmpd="sng" w="9525">
            <a:solidFill>
              <a:schemeClr val="dk1"/>
            </a:solidFill>
            <a:prstDash val="solid"/>
            <a:round/>
            <a:headEnd len="sm" w="sm" type="none"/>
            <a:tailEnd len="sm" w="sm" type="none"/>
          </a:ln>
        </p:spPr>
      </p:pic>
      <p:sp>
        <p:nvSpPr>
          <p:cNvPr id="394" name="Google Shape;394;p5"/>
          <p:cNvSpPr txBox="1"/>
          <p:nvPr/>
        </p:nvSpPr>
        <p:spPr>
          <a:xfrm>
            <a:off x="2381250" y="76200"/>
            <a:ext cx="4381500" cy="86177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2800">
                <a:solidFill>
                  <a:srgbClr val="112D4E"/>
                </a:solidFill>
                <a:latin typeface="Arial"/>
                <a:ea typeface="Arial"/>
                <a:cs typeface="Arial"/>
                <a:sym typeface="Arial"/>
              </a:rPr>
              <a:t>Обоснования для глобального снабжения</a:t>
            </a:r>
            <a:endParaRPr b="1" sz="2800">
              <a:solidFill>
                <a:srgbClr val="112D4E"/>
              </a:solidFill>
              <a:latin typeface="Arial"/>
              <a:ea typeface="Arial"/>
              <a:cs typeface="Arial"/>
              <a:sym typeface="Arial"/>
            </a:endParaRPr>
          </a:p>
        </p:txBody>
      </p:sp>
      <p:grpSp>
        <p:nvGrpSpPr>
          <p:cNvPr id="395" name="Google Shape;395;p5"/>
          <p:cNvGrpSpPr/>
          <p:nvPr/>
        </p:nvGrpSpPr>
        <p:grpSpPr>
          <a:xfrm>
            <a:off x="1295400" y="1295400"/>
            <a:ext cx="6553200" cy="4466147"/>
            <a:chOff x="0" y="878413"/>
            <a:chExt cx="6666833" cy="3697092"/>
          </a:xfrm>
        </p:grpSpPr>
        <p:sp>
          <p:nvSpPr>
            <p:cNvPr id="396" name="Google Shape;396;p5"/>
            <p:cNvSpPr/>
            <p:nvPr/>
          </p:nvSpPr>
          <p:spPr>
            <a:xfrm>
              <a:off x="0" y="878413"/>
              <a:ext cx="6666833" cy="483721"/>
            </a:xfrm>
            <a:prstGeom prst="roundRect">
              <a:avLst>
                <a:gd fmla="val 16667" name="adj"/>
              </a:avLst>
            </a:prstGeom>
            <a:solidFill>
              <a:srgbClr val="FAB10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97" name="Google Shape;397;p5"/>
            <p:cNvSpPr txBox="1"/>
            <p:nvPr/>
          </p:nvSpPr>
          <p:spPr>
            <a:xfrm>
              <a:off x="23613" y="902026"/>
              <a:ext cx="6619607" cy="436495"/>
            </a:xfrm>
            <a:prstGeom prst="rect">
              <a:avLst/>
            </a:prstGeom>
            <a:solidFill>
              <a:srgbClr val="FAB10F"/>
            </a:solid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0" i="0" lang="en-US" sz="1800">
                  <a:solidFill>
                    <a:schemeClr val="dk1"/>
                  </a:solidFill>
                  <a:latin typeface="Arial"/>
                  <a:ea typeface="Arial"/>
                  <a:cs typeface="Arial"/>
                  <a:sym typeface="Arial"/>
                </a:rPr>
                <a:t>Общая стоимость владения</a:t>
              </a:r>
              <a:endParaRPr sz="1800">
                <a:solidFill>
                  <a:schemeClr val="dk1"/>
                </a:solidFill>
                <a:latin typeface="Arial"/>
                <a:ea typeface="Arial"/>
                <a:cs typeface="Arial"/>
                <a:sym typeface="Arial"/>
              </a:endParaRPr>
            </a:p>
          </p:txBody>
        </p:sp>
        <p:sp>
          <p:nvSpPr>
            <p:cNvPr id="398" name="Google Shape;398;p5"/>
            <p:cNvSpPr/>
            <p:nvPr/>
          </p:nvSpPr>
          <p:spPr>
            <a:xfrm>
              <a:off x="0" y="1413975"/>
              <a:ext cx="6666833" cy="483721"/>
            </a:xfrm>
            <a:prstGeom prst="roundRect">
              <a:avLst>
                <a:gd fmla="val 16667" name="adj"/>
              </a:avLst>
            </a:prstGeom>
            <a:solidFill>
              <a:srgbClr val="FAB10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399" name="Google Shape;399;p5"/>
            <p:cNvSpPr txBox="1"/>
            <p:nvPr/>
          </p:nvSpPr>
          <p:spPr>
            <a:xfrm>
              <a:off x="23613" y="1437588"/>
              <a:ext cx="6619607" cy="436495"/>
            </a:xfrm>
            <a:prstGeom prst="rect">
              <a:avLst/>
            </a:prstGeom>
            <a:solidFill>
              <a:srgbClr val="FAB10F"/>
            </a:solid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0" i="0" lang="en-US" sz="1800">
                  <a:solidFill>
                    <a:schemeClr val="dk1"/>
                  </a:solidFill>
                  <a:latin typeface="Arial"/>
                  <a:ea typeface="Arial"/>
                  <a:cs typeface="Arial"/>
                  <a:sym typeface="Arial"/>
                </a:rPr>
                <a:t>Стратегическое влияние – успех международной компании</a:t>
              </a:r>
              <a:endParaRPr sz="1800">
                <a:solidFill>
                  <a:schemeClr val="dk1"/>
                </a:solidFill>
                <a:latin typeface="Arial"/>
                <a:ea typeface="Arial"/>
                <a:cs typeface="Arial"/>
                <a:sym typeface="Arial"/>
              </a:endParaRPr>
            </a:p>
          </p:txBody>
        </p:sp>
        <p:sp>
          <p:nvSpPr>
            <p:cNvPr id="400" name="Google Shape;400;p5"/>
            <p:cNvSpPr/>
            <p:nvPr/>
          </p:nvSpPr>
          <p:spPr>
            <a:xfrm>
              <a:off x="0" y="1949537"/>
              <a:ext cx="6666833" cy="483721"/>
            </a:xfrm>
            <a:prstGeom prst="roundRect">
              <a:avLst>
                <a:gd fmla="val 16667" name="adj"/>
              </a:avLst>
            </a:prstGeom>
            <a:solidFill>
              <a:srgbClr val="FAB10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401" name="Google Shape;401;p5"/>
            <p:cNvSpPr txBox="1"/>
            <p:nvPr/>
          </p:nvSpPr>
          <p:spPr>
            <a:xfrm>
              <a:off x="23613" y="1973150"/>
              <a:ext cx="6619607" cy="436495"/>
            </a:xfrm>
            <a:prstGeom prst="rect">
              <a:avLst/>
            </a:prstGeom>
            <a:solidFill>
              <a:srgbClr val="FAB10F"/>
            </a:solid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0" i="0" lang="en-US" sz="1800">
                  <a:solidFill>
                    <a:schemeClr val="dk1"/>
                  </a:solidFill>
                  <a:latin typeface="Arial"/>
                  <a:ea typeface="Arial"/>
                  <a:cs typeface="Arial"/>
                  <a:sym typeface="Arial"/>
                </a:rPr>
                <a:t>Мощность/технологии = гибкость</a:t>
              </a:r>
              <a:endParaRPr sz="1800">
                <a:solidFill>
                  <a:schemeClr val="dk1"/>
                </a:solidFill>
                <a:latin typeface="Arial"/>
                <a:ea typeface="Arial"/>
                <a:cs typeface="Arial"/>
                <a:sym typeface="Arial"/>
              </a:endParaRPr>
            </a:p>
          </p:txBody>
        </p:sp>
        <p:sp>
          <p:nvSpPr>
            <p:cNvPr id="402" name="Google Shape;402;p5"/>
            <p:cNvSpPr/>
            <p:nvPr/>
          </p:nvSpPr>
          <p:spPr>
            <a:xfrm>
              <a:off x="0" y="2485099"/>
              <a:ext cx="6666833" cy="483721"/>
            </a:xfrm>
            <a:prstGeom prst="roundRect">
              <a:avLst>
                <a:gd fmla="val 16667" name="adj"/>
              </a:avLst>
            </a:prstGeom>
            <a:solidFill>
              <a:srgbClr val="FAB10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403" name="Google Shape;403;p5"/>
            <p:cNvSpPr txBox="1"/>
            <p:nvPr/>
          </p:nvSpPr>
          <p:spPr>
            <a:xfrm>
              <a:off x="23613" y="2508712"/>
              <a:ext cx="6619607" cy="436495"/>
            </a:xfrm>
            <a:prstGeom prst="rect">
              <a:avLst/>
            </a:prstGeom>
            <a:solidFill>
              <a:srgbClr val="FAB10F"/>
            </a:solid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0" i="0" lang="en-US" sz="1800">
                  <a:solidFill>
                    <a:schemeClr val="dk1"/>
                  </a:solidFill>
                  <a:latin typeface="Arial"/>
                  <a:ea typeface="Arial"/>
                  <a:cs typeface="Arial"/>
                  <a:sym typeface="Arial"/>
                </a:rPr>
                <a:t>Торговые барьеры/торговые соглашения</a:t>
              </a:r>
              <a:endParaRPr sz="1800">
                <a:solidFill>
                  <a:schemeClr val="dk1"/>
                </a:solidFill>
                <a:latin typeface="Arial"/>
                <a:ea typeface="Arial"/>
                <a:cs typeface="Arial"/>
                <a:sym typeface="Arial"/>
              </a:endParaRPr>
            </a:p>
          </p:txBody>
        </p:sp>
        <p:sp>
          <p:nvSpPr>
            <p:cNvPr id="404" name="Google Shape;404;p5"/>
            <p:cNvSpPr/>
            <p:nvPr/>
          </p:nvSpPr>
          <p:spPr>
            <a:xfrm>
              <a:off x="0" y="3020660"/>
              <a:ext cx="6666833" cy="483721"/>
            </a:xfrm>
            <a:prstGeom prst="roundRect">
              <a:avLst>
                <a:gd fmla="val 16667" name="adj"/>
              </a:avLst>
            </a:prstGeom>
            <a:solidFill>
              <a:srgbClr val="FAB10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405" name="Google Shape;405;p5"/>
            <p:cNvSpPr txBox="1"/>
            <p:nvPr/>
          </p:nvSpPr>
          <p:spPr>
            <a:xfrm>
              <a:off x="23613" y="3044273"/>
              <a:ext cx="6619607" cy="436495"/>
            </a:xfrm>
            <a:prstGeom prst="rect">
              <a:avLst/>
            </a:prstGeom>
            <a:solidFill>
              <a:srgbClr val="FAB10F"/>
            </a:solid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0" i="0" lang="en-US" sz="1800">
                  <a:solidFill>
                    <a:schemeClr val="dk1"/>
                  </a:solidFill>
                  <a:latin typeface="Arial"/>
                  <a:ea typeface="Arial"/>
                  <a:cs typeface="Arial"/>
                  <a:sym typeface="Arial"/>
                </a:rPr>
                <a:t>Снижение затрат</a:t>
              </a:r>
              <a:endParaRPr sz="1800">
                <a:solidFill>
                  <a:schemeClr val="dk1"/>
                </a:solidFill>
                <a:latin typeface="Arial"/>
                <a:ea typeface="Arial"/>
                <a:cs typeface="Arial"/>
                <a:sym typeface="Arial"/>
              </a:endParaRPr>
            </a:p>
          </p:txBody>
        </p:sp>
        <p:sp>
          <p:nvSpPr>
            <p:cNvPr id="406" name="Google Shape;406;p5"/>
            <p:cNvSpPr/>
            <p:nvPr/>
          </p:nvSpPr>
          <p:spPr>
            <a:xfrm>
              <a:off x="0" y="3556222"/>
              <a:ext cx="6666833" cy="483721"/>
            </a:xfrm>
            <a:prstGeom prst="roundRect">
              <a:avLst>
                <a:gd fmla="val 16667" name="adj"/>
              </a:avLst>
            </a:prstGeom>
            <a:solidFill>
              <a:srgbClr val="FAB10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407" name="Google Shape;407;p5"/>
            <p:cNvSpPr txBox="1"/>
            <p:nvPr/>
          </p:nvSpPr>
          <p:spPr>
            <a:xfrm>
              <a:off x="23613" y="3579835"/>
              <a:ext cx="6619607" cy="436495"/>
            </a:xfrm>
            <a:prstGeom prst="rect">
              <a:avLst/>
            </a:prstGeom>
            <a:solidFill>
              <a:srgbClr val="FAB10F"/>
            </a:solidFill>
            <a:ln>
              <a:noFill/>
            </a:ln>
          </p:spPr>
          <p:txBody>
            <a:bodyPr anchorCtr="0" anchor="ctr" bIns="68575" lIns="68575" spcFirstLastPara="1" rIns="68575" wrap="square" tIns="68575">
              <a:noAutofit/>
            </a:bodyPr>
            <a:lstStyle/>
            <a:p>
              <a:pPr indent="0" lvl="0" marL="0" marR="0" rtl="0" algn="l">
                <a:lnSpc>
                  <a:spcPct val="90000"/>
                </a:lnSpc>
                <a:spcBef>
                  <a:spcPts val="0"/>
                </a:spcBef>
                <a:spcAft>
                  <a:spcPts val="0"/>
                </a:spcAft>
                <a:buClr>
                  <a:schemeClr val="lt1"/>
                </a:buClr>
                <a:buSzPts val="1800"/>
                <a:buFont typeface="Arial"/>
                <a:buNone/>
              </a:pPr>
              <a:r>
                <a:rPr b="0" i="0" lang="en-US" sz="1800">
                  <a:solidFill>
                    <a:schemeClr val="dk1"/>
                  </a:solidFill>
                  <a:latin typeface="Arial"/>
                  <a:ea typeface="Arial"/>
                  <a:cs typeface="Arial"/>
                  <a:sym typeface="Arial"/>
                </a:rPr>
                <a:t>Доступ к рынкам и конкурентоспособность</a:t>
              </a:r>
              <a:endParaRPr sz="1800">
                <a:solidFill>
                  <a:schemeClr val="dk1"/>
                </a:solidFill>
                <a:latin typeface="Arial"/>
                <a:ea typeface="Arial"/>
                <a:cs typeface="Arial"/>
                <a:sym typeface="Arial"/>
              </a:endParaRPr>
            </a:p>
          </p:txBody>
        </p:sp>
        <p:sp>
          <p:nvSpPr>
            <p:cNvPr id="408" name="Google Shape;408;p5"/>
            <p:cNvSpPr/>
            <p:nvPr/>
          </p:nvSpPr>
          <p:spPr>
            <a:xfrm>
              <a:off x="0" y="4091784"/>
              <a:ext cx="6666833" cy="483721"/>
            </a:xfrm>
            <a:prstGeom prst="roundRect">
              <a:avLst>
                <a:gd fmla="val 16667" name="adj"/>
              </a:avLst>
            </a:prstGeom>
            <a:solidFill>
              <a:srgbClr val="FAB10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p:txBody>
        </p:sp>
        <p:sp>
          <p:nvSpPr>
            <p:cNvPr id="409" name="Google Shape;409;p5"/>
            <p:cNvSpPr txBox="1"/>
            <p:nvPr/>
          </p:nvSpPr>
          <p:spPr>
            <a:xfrm>
              <a:off x="23613" y="4115397"/>
              <a:ext cx="6619607" cy="436495"/>
            </a:xfrm>
            <a:prstGeom prst="rect">
              <a:avLst/>
            </a:prstGeom>
            <a:solidFill>
              <a:srgbClr val="FAB10F"/>
            </a:solidFill>
            <a:ln>
              <a:noFill/>
            </a:ln>
          </p:spPr>
          <p:txBody>
            <a:bodyPr anchorCtr="0" anchor="ctr" bIns="76200" lIns="76200" spcFirstLastPara="1" rIns="76200" wrap="square" tIns="76200">
              <a:noAutofit/>
            </a:bodyPr>
            <a:lstStyle/>
            <a:p>
              <a:pPr indent="0" lvl="0" marL="0" marR="0" rtl="0" algn="l">
                <a:lnSpc>
                  <a:spcPct val="90000"/>
                </a:lnSpc>
                <a:spcBef>
                  <a:spcPts val="0"/>
                </a:spcBef>
                <a:spcAft>
                  <a:spcPts val="0"/>
                </a:spcAft>
                <a:buClr>
                  <a:schemeClr val="lt1"/>
                </a:buClr>
                <a:buSzPts val="2000"/>
                <a:buFont typeface="Arial"/>
                <a:buNone/>
              </a:pPr>
              <a:r>
                <a:rPr b="0" i="0" lang="en-US" sz="1800">
                  <a:solidFill>
                    <a:schemeClr val="dk1"/>
                  </a:solidFill>
                  <a:latin typeface="Arial"/>
                  <a:ea typeface="Arial"/>
                  <a:cs typeface="Arial"/>
                  <a:sym typeface="Arial"/>
                </a:rPr>
                <a:t>Специализированные навыки/лучшие поставщики</a:t>
              </a:r>
              <a:endParaRPr sz="1800">
                <a:solidFill>
                  <a:schemeClr val="dk1"/>
                </a:solidFill>
                <a:latin typeface="Arial"/>
                <a:ea typeface="Arial"/>
                <a:cs typeface="Arial"/>
                <a:sym typeface="Arial"/>
              </a:endParaRPr>
            </a:p>
          </p:txBody>
        </p:sp>
      </p:grpSp>
      <p:pic>
        <p:nvPicPr>
          <p:cNvPr id="410" name="Google Shape;410;p5" title="2a3cdbb5c7849734cea78c77eab12bba_7ee4f4fc-0ece-4143-88e3-00aa70779d9b.jpg"/>
          <p:cNvPicPr preferRelativeResize="0"/>
          <p:nvPr/>
        </p:nvPicPr>
        <p:blipFill>
          <a:blip r:embed="rId4">
            <a:alphaModFix/>
          </a:blip>
          <a:stretch>
            <a:fillRect/>
          </a:stretch>
        </p:blipFill>
        <p:spPr>
          <a:xfrm>
            <a:off x="-1295400" y="3"/>
            <a:ext cx="12288041" cy="6858000"/>
          </a:xfrm>
          <a:prstGeom prst="rect">
            <a:avLst/>
          </a:prstGeom>
          <a:noFill/>
          <a:ln>
            <a:noFill/>
          </a:ln>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7"/>
          <p:cNvSpPr txBox="1"/>
          <p:nvPr>
            <p:ph idx="1" type="body"/>
          </p:nvPr>
        </p:nvSpPr>
        <p:spPr>
          <a:xfrm>
            <a:off x="1197688" y="1219200"/>
            <a:ext cx="7184312" cy="339447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725"/>
              <a:buFont typeface="Arial"/>
              <a:buNone/>
            </a:pPr>
            <a:r>
              <a:t/>
            </a:r>
            <a:endParaRPr sz="1725">
              <a:latin typeface="Lustria"/>
              <a:ea typeface="Lustria"/>
              <a:cs typeface="Lustria"/>
              <a:sym typeface="Lustria"/>
            </a:endParaRPr>
          </a:p>
          <a:p>
            <a:pPr indent="0" lvl="0" marL="0" rtl="0" algn="l">
              <a:spcBef>
                <a:spcPts val="345"/>
              </a:spcBef>
              <a:spcAft>
                <a:spcPts val="0"/>
              </a:spcAft>
              <a:buClr>
                <a:schemeClr val="dk1"/>
              </a:buClr>
              <a:buSzPts val="1725"/>
              <a:buFont typeface="Lustria"/>
              <a:buNone/>
            </a:pPr>
            <a:r>
              <a:rPr lang="en-US" sz="1725">
                <a:latin typeface="Lustria"/>
                <a:ea typeface="Lustria"/>
                <a:cs typeface="Lustria"/>
                <a:sym typeface="Lustria"/>
              </a:rPr>
              <a:t>Основной вид деятельности: производство, продажа и дистрибуция газированных и негазированных напитков в Кыргызстане и на рынке Центральной Азии. </a:t>
            </a:r>
            <a:endParaRPr/>
          </a:p>
          <a:p>
            <a:pPr indent="0" lvl="0" marL="0" rtl="0" algn="l">
              <a:spcBef>
                <a:spcPts val="480"/>
              </a:spcBef>
              <a:spcAft>
                <a:spcPts val="0"/>
              </a:spcAft>
              <a:buClr>
                <a:schemeClr val="dk1"/>
              </a:buClr>
              <a:buSzPts val="2400"/>
              <a:buFont typeface="Lustria"/>
              <a:buNone/>
            </a:pPr>
            <a:r>
              <a:rPr lang="en-US">
                <a:latin typeface="Lustria"/>
                <a:ea typeface="Lustria"/>
                <a:cs typeface="Lustria"/>
                <a:sym typeface="Lustria"/>
              </a:rPr>
              <a:t> </a:t>
            </a:r>
            <a:endParaRPr/>
          </a:p>
          <a:p>
            <a:pPr indent="0" lvl="0" marL="0" rtl="0" algn="l">
              <a:spcBef>
                <a:spcPts val="330"/>
              </a:spcBef>
              <a:spcAft>
                <a:spcPts val="0"/>
              </a:spcAft>
              <a:buClr>
                <a:schemeClr val="dk1"/>
              </a:buClr>
              <a:buSzPts val="1650"/>
              <a:buFont typeface="Lustria"/>
              <a:buNone/>
            </a:pPr>
            <a:r>
              <a:rPr lang="en-US" sz="1650">
                <a:latin typeface="Lustria"/>
                <a:ea typeface="Lustria"/>
                <a:cs typeface="Lustria"/>
                <a:sym typeface="Lustria"/>
              </a:rPr>
              <a:t>ГСН</a:t>
            </a:r>
            <a:endParaRPr/>
          </a:p>
          <a:p>
            <a:pPr indent="0" lvl="0" marL="0" rtl="0" algn="l">
              <a:spcBef>
                <a:spcPts val="330"/>
              </a:spcBef>
              <a:spcAft>
                <a:spcPts val="0"/>
              </a:spcAft>
              <a:buClr>
                <a:schemeClr val="dk1"/>
              </a:buClr>
              <a:buSzPts val="1650"/>
              <a:buFont typeface="Lustria"/>
              <a:buNone/>
            </a:pPr>
            <a:r>
              <a:rPr lang="en-US" sz="1650">
                <a:latin typeface="Lustria"/>
                <a:ea typeface="Lustria"/>
                <a:cs typeface="Lustria"/>
                <a:sym typeface="Lustria"/>
              </a:rPr>
              <a:t>  &amp; </a:t>
            </a:r>
            <a:endParaRPr/>
          </a:p>
          <a:p>
            <a:pPr indent="0" lvl="0" marL="0" rtl="0" algn="l">
              <a:spcBef>
                <a:spcPts val="330"/>
              </a:spcBef>
              <a:spcAft>
                <a:spcPts val="0"/>
              </a:spcAft>
              <a:buClr>
                <a:schemeClr val="dk1"/>
              </a:buClr>
              <a:buSzPts val="1650"/>
              <a:buFont typeface="Lustria"/>
              <a:buNone/>
            </a:pPr>
            <a:r>
              <a:rPr lang="en-US" sz="1650">
                <a:latin typeface="Lustria"/>
                <a:ea typeface="Lustria"/>
                <a:cs typeface="Lustria"/>
                <a:sym typeface="Lustria"/>
              </a:rPr>
              <a:t> Вода</a:t>
            </a:r>
            <a:endParaRPr/>
          </a:p>
          <a:p>
            <a:pPr indent="0" lvl="0" marL="0" rtl="0" algn="l">
              <a:spcBef>
                <a:spcPts val="480"/>
              </a:spcBef>
              <a:spcAft>
                <a:spcPts val="0"/>
              </a:spcAft>
              <a:buClr>
                <a:schemeClr val="dk1"/>
              </a:buClr>
              <a:buSzPts val="2400"/>
              <a:buFont typeface="Arial"/>
              <a:buNone/>
            </a:pPr>
            <a:r>
              <a:t/>
            </a:r>
            <a:endParaRPr>
              <a:latin typeface="Lustria"/>
              <a:ea typeface="Lustria"/>
              <a:cs typeface="Lustria"/>
              <a:sym typeface="Lustria"/>
            </a:endParaRPr>
          </a:p>
          <a:p>
            <a:pPr indent="0" lvl="0" marL="0" rtl="0" algn="l">
              <a:spcBef>
                <a:spcPts val="480"/>
              </a:spcBef>
              <a:spcAft>
                <a:spcPts val="0"/>
              </a:spcAft>
              <a:buClr>
                <a:schemeClr val="dk1"/>
              </a:buClr>
              <a:buSzPts val="2400"/>
              <a:buFont typeface="Arial"/>
              <a:buNone/>
            </a:pPr>
            <a:r>
              <a:t/>
            </a:r>
            <a:endParaRPr>
              <a:latin typeface="Lustria"/>
              <a:ea typeface="Lustria"/>
              <a:cs typeface="Lustria"/>
              <a:sym typeface="Lustria"/>
            </a:endParaRPr>
          </a:p>
          <a:p>
            <a:pPr indent="0" lvl="0" marL="0" rtl="0" algn="l">
              <a:spcBef>
                <a:spcPts val="300"/>
              </a:spcBef>
              <a:spcAft>
                <a:spcPts val="0"/>
              </a:spcAft>
              <a:buClr>
                <a:schemeClr val="dk1"/>
              </a:buClr>
              <a:buSzPts val="1500"/>
              <a:buFont typeface="Lustria"/>
              <a:buNone/>
            </a:pPr>
            <a:r>
              <a:rPr lang="en-US" sz="1500" u="sng">
                <a:latin typeface="Lustria"/>
                <a:ea typeface="Lustria"/>
                <a:cs typeface="Lustria"/>
                <a:sym typeface="Lustria"/>
              </a:rPr>
              <a:t>Распределение</a:t>
            </a:r>
            <a:endParaRPr sz="1500" u="sng"/>
          </a:p>
        </p:txBody>
      </p:sp>
      <p:pic>
        <p:nvPicPr>
          <p:cNvPr descr="Sprite_poster_fly_bottle_on_white_50x70_fin2.jpg" id="417" name="Google Shape;417;p7"/>
          <p:cNvPicPr preferRelativeResize="0"/>
          <p:nvPr/>
        </p:nvPicPr>
        <p:blipFill rotWithShape="1">
          <a:blip r:embed="rId3">
            <a:alphaModFix/>
          </a:blip>
          <a:srcRect b="0" l="0" r="0" t="0"/>
          <a:stretch/>
        </p:blipFill>
        <p:spPr>
          <a:xfrm>
            <a:off x="5765557" y="2540270"/>
            <a:ext cx="979884" cy="1371600"/>
          </a:xfrm>
          <a:prstGeom prst="rect">
            <a:avLst/>
          </a:prstGeom>
          <a:noFill/>
          <a:ln cap="flat" cmpd="sng" w="9525">
            <a:solidFill>
              <a:schemeClr val="accent3"/>
            </a:solidFill>
            <a:prstDash val="solid"/>
            <a:miter lim="8000"/>
            <a:headEnd len="sm" w="sm" type="none"/>
            <a:tailEnd len="sm" w="sm" type="none"/>
          </a:ln>
        </p:spPr>
      </p:pic>
      <p:pic>
        <p:nvPicPr>
          <p:cNvPr descr="FD_poster_50x70_fin2.jpg" id="418" name="Google Shape;418;p7"/>
          <p:cNvPicPr preferRelativeResize="0"/>
          <p:nvPr/>
        </p:nvPicPr>
        <p:blipFill rotWithShape="1">
          <a:blip r:embed="rId4">
            <a:alphaModFix/>
          </a:blip>
          <a:srcRect b="0" l="0" r="0" t="0"/>
          <a:stretch/>
        </p:blipFill>
        <p:spPr>
          <a:xfrm>
            <a:off x="4639265" y="2523593"/>
            <a:ext cx="979884" cy="1371600"/>
          </a:xfrm>
          <a:prstGeom prst="rect">
            <a:avLst/>
          </a:prstGeom>
          <a:noFill/>
          <a:ln cap="flat" cmpd="sng" w="9525">
            <a:solidFill>
              <a:schemeClr val="accent3"/>
            </a:solidFill>
            <a:prstDash val="solid"/>
            <a:miter lim="8000"/>
            <a:headEnd len="sm" w="sm" type="none"/>
            <a:tailEnd len="sm" w="sm" type="none"/>
          </a:ln>
        </p:spPr>
      </p:pic>
      <p:pic>
        <p:nvPicPr>
          <p:cNvPr descr="BA_poster_40x60_fin.jpg" id="419" name="Google Shape;419;p7"/>
          <p:cNvPicPr preferRelativeResize="0"/>
          <p:nvPr/>
        </p:nvPicPr>
        <p:blipFill rotWithShape="1">
          <a:blip r:embed="rId5">
            <a:alphaModFix/>
          </a:blip>
          <a:srcRect b="0" l="0" r="0" t="0"/>
          <a:stretch/>
        </p:blipFill>
        <p:spPr>
          <a:xfrm>
            <a:off x="6835377" y="2545350"/>
            <a:ext cx="914400" cy="1371600"/>
          </a:xfrm>
          <a:prstGeom prst="rect">
            <a:avLst/>
          </a:prstGeom>
          <a:noFill/>
          <a:ln cap="flat" cmpd="sng" w="9525">
            <a:solidFill>
              <a:schemeClr val="accent3"/>
            </a:solidFill>
            <a:prstDash val="solid"/>
            <a:miter lim="8000"/>
            <a:headEnd len="sm" w="sm" type="none"/>
            <a:tailEnd len="sm" w="sm" type="none"/>
          </a:ln>
        </p:spPr>
      </p:pic>
      <p:pic>
        <p:nvPicPr>
          <p:cNvPr id="420" name="Google Shape;420;p7"/>
          <p:cNvPicPr preferRelativeResize="0"/>
          <p:nvPr/>
        </p:nvPicPr>
        <p:blipFill rotWithShape="1">
          <a:blip r:embed="rId6">
            <a:alphaModFix/>
          </a:blip>
          <a:srcRect b="0" l="0" r="0" t="0"/>
          <a:stretch/>
        </p:blipFill>
        <p:spPr>
          <a:xfrm>
            <a:off x="2508372" y="2445011"/>
            <a:ext cx="940594" cy="1528763"/>
          </a:xfrm>
          <a:prstGeom prst="rect">
            <a:avLst/>
          </a:prstGeom>
          <a:noFill/>
          <a:ln>
            <a:noFill/>
          </a:ln>
        </p:spPr>
      </p:pic>
      <p:pic>
        <p:nvPicPr>
          <p:cNvPr id="421" name="Google Shape;421;p7"/>
          <p:cNvPicPr preferRelativeResize="0"/>
          <p:nvPr/>
        </p:nvPicPr>
        <p:blipFill rotWithShape="1">
          <a:blip r:embed="rId7">
            <a:alphaModFix/>
          </a:blip>
          <a:srcRect b="0" l="0" r="0" t="0"/>
          <a:stretch/>
        </p:blipFill>
        <p:spPr>
          <a:xfrm>
            <a:off x="3575447" y="2540270"/>
            <a:ext cx="996553" cy="1371600"/>
          </a:xfrm>
          <a:prstGeom prst="rect">
            <a:avLst/>
          </a:prstGeom>
          <a:noFill/>
          <a:ln cap="flat" cmpd="sng" w="9525">
            <a:solidFill>
              <a:schemeClr val="accent3"/>
            </a:solidFill>
            <a:prstDash val="solid"/>
            <a:round/>
            <a:headEnd len="sm" w="sm" type="none"/>
            <a:tailEnd len="sm" w="sm" type="none"/>
          </a:ln>
        </p:spPr>
      </p:pic>
      <p:pic>
        <p:nvPicPr>
          <p:cNvPr id="422" name="Google Shape;422;p7"/>
          <p:cNvPicPr preferRelativeResize="0"/>
          <p:nvPr/>
        </p:nvPicPr>
        <p:blipFill rotWithShape="1">
          <a:blip r:embed="rId8">
            <a:alphaModFix/>
          </a:blip>
          <a:srcRect b="0" l="0" r="0" t="0"/>
          <a:stretch/>
        </p:blipFill>
        <p:spPr>
          <a:xfrm>
            <a:off x="6788575" y="4216293"/>
            <a:ext cx="988219" cy="1472803"/>
          </a:xfrm>
          <a:prstGeom prst="rect">
            <a:avLst/>
          </a:prstGeom>
          <a:noFill/>
          <a:ln>
            <a:noFill/>
          </a:ln>
        </p:spPr>
      </p:pic>
      <p:pic>
        <p:nvPicPr>
          <p:cNvPr id="423" name="Google Shape;423;p7"/>
          <p:cNvPicPr preferRelativeResize="0"/>
          <p:nvPr/>
        </p:nvPicPr>
        <p:blipFill rotWithShape="1">
          <a:blip r:embed="rId9">
            <a:alphaModFix/>
          </a:blip>
          <a:srcRect b="0" l="0" r="0" t="0"/>
          <a:stretch/>
        </p:blipFill>
        <p:spPr>
          <a:xfrm>
            <a:off x="3993746" y="4245979"/>
            <a:ext cx="1475185" cy="1475184"/>
          </a:xfrm>
          <a:prstGeom prst="rect">
            <a:avLst/>
          </a:prstGeom>
          <a:noFill/>
          <a:ln>
            <a:noFill/>
          </a:ln>
          <a:effectLst>
            <a:outerShdw blurRad="292100" rotWithShape="0" algn="tl" dir="2700000" dist="139700">
              <a:srgbClr val="333333">
                <a:alpha val="65098"/>
              </a:srgbClr>
            </a:outerShdw>
          </a:effectLst>
        </p:spPr>
      </p:pic>
      <p:pic>
        <p:nvPicPr>
          <p:cNvPr id="424" name="Google Shape;424;p7"/>
          <p:cNvPicPr preferRelativeResize="0"/>
          <p:nvPr/>
        </p:nvPicPr>
        <p:blipFill rotWithShape="1">
          <a:blip r:embed="rId10">
            <a:alphaModFix/>
          </a:blip>
          <a:srcRect b="0" l="0" r="0" t="0"/>
          <a:stretch/>
        </p:blipFill>
        <p:spPr>
          <a:xfrm>
            <a:off x="5683654" y="4209541"/>
            <a:ext cx="977504" cy="1473994"/>
          </a:xfrm>
          <a:prstGeom prst="rect">
            <a:avLst/>
          </a:prstGeom>
          <a:noFill/>
          <a:ln>
            <a:noFill/>
          </a:ln>
          <a:effectLst>
            <a:outerShdw blurRad="292100" rotWithShape="0" algn="tl" dir="2700000" dist="139700">
              <a:srgbClr val="333333">
                <a:alpha val="65098"/>
              </a:srgbClr>
            </a:outerShdw>
          </a:effectLst>
        </p:spPr>
      </p:pic>
      <p:sp>
        <p:nvSpPr>
          <p:cNvPr id="425" name="Google Shape;425;p7"/>
          <p:cNvSpPr txBox="1"/>
          <p:nvPr>
            <p:ph type="title"/>
          </p:nvPr>
        </p:nvSpPr>
        <p:spPr>
          <a:xfrm>
            <a:off x="1151405" y="346318"/>
            <a:ext cx="6632258" cy="69974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b="1" lang="en-US" sz="2700">
                <a:solidFill>
                  <a:srgbClr val="7030A0"/>
                </a:solidFill>
                <a:latin typeface="Arial"/>
                <a:ea typeface="Arial"/>
                <a:cs typeface="Arial"/>
                <a:sym typeface="Arial"/>
              </a:rPr>
              <a:t>CJSC “Coca-Cola Bishkek Bottlers” </a:t>
            </a:r>
            <a:endParaRPr b="1" sz="2700">
              <a:solidFill>
                <a:srgbClr val="7030A0"/>
              </a:solidFill>
              <a:latin typeface="Arial"/>
              <a:ea typeface="Arial"/>
              <a:cs typeface="Arial"/>
              <a:sym typeface="Arial"/>
            </a:endParaRPr>
          </a:p>
        </p:txBody>
      </p:sp>
      <p:sp>
        <p:nvSpPr>
          <p:cNvPr id="426" name="Google Shape;426;p7"/>
          <p:cNvSpPr txBox="1"/>
          <p:nvPr/>
        </p:nvSpPr>
        <p:spPr>
          <a:xfrm>
            <a:off x="2287971" y="3248275"/>
            <a:ext cx="45759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pic>
        <p:nvPicPr>
          <p:cNvPr id="427" name="Google Shape;427;p7" title="e36264a9524d3f1e3dc0db1eafd62ed3_93ba68a4-10b3-4d5a-b9db-fda5c23e66b8.jpg"/>
          <p:cNvPicPr preferRelativeResize="0"/>
          <p:nvPr/>
        </p:nvPicPr>
        <p:blipFill>
          <a:blip r:embed="rId11">
            <a:alphaModFix/>
          </a:blip>
          <a:stretch>
            <a:fillRect/>
          </a:stretch>
        </p:blipFill>
        <p:spPr>
          <a:xfrm>
            <a:off x="-1354162" y="8"/>
            <a:ext cx="12288020" cy="6858000"/>
          </a:xfrm>
          <a:prstGeom prst="rect">
            <a:avLst/>
          </a:prstGeom>
          <a:noFill/>
          <a:ln>
            <a:noFill/>
          </a:ln>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g3f3ab93c83e_0_4"/>
          <p:cNvSpPr txBox="1"/>
          <p:nvPr>
            <p:ph type="title"/>
          </p:nvPr>
        </p:nvSpPr>
        <p:spPr>
          <a:xfrm>
            <a:off x="1692275" y="188913"/>
            <a:ext cx="7416900" cy="4905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r>
              <a:t/>
            </a:r>
            <a:endParaRPr/>
          </a:p>
        </p:txBody>
      </p:sp>
      <p:sp>
        <p:nvSpPr>
          <p:cNvPr id="434" name="Google Shape;434;g3f3ab93c83e_0_4"/>
          <p:cNvSpPr txBox="1"/>
          <p:nvPr>
            <p:ph idx="1" type="body"/>
          </p:nvPr>
        </p:nvSpPr>
        <p:spPr>
          <a:xfrm>
            <a:off x="73025" y="836613"/>
            <a:ext cx="9036000" cy="52896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5" name="Google Shape;435;g3f3ab93c83e_0_4"/>
          <p:cNvSpPr txBox="1"/>
          <p:nvPr>
            <p:ph idx="12" type="sldNum"/>
          </p:nvPr>
        </p:nvSpPr>
        <p:spPr>
          <a:xfrm>
            <a:off x="7947025" y="6337300"/>
            <a:ext cx="1162200" cy="476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436" name="Google Shape;436;g3f3ab93c83e_0_4" title="f7cf3178c70738b1214f0edce2acb516_69ccb120-b3f9-435b-a525-75753ed92add.jpg"/>
          <p:cNvPicPr preferRelativeResize="0"/>
          <p:nvPr/>
        </p:nvPicPr>
        <p:blipFill>
          <a:blip r:embed="rId3">
            <a:alphaModFix/>
          </a:blip>
          <a:stretch>
            <a:fillRect/>
          </a:stretch>
        </p:blipFill>
        <p:spPr>
          <a:xfrm>
            <a:off x="-1196975" y="3"/>
            <a:ext cx="12288041"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9"/>
          <p:cNvSpPr txBox="1"/>
          <p:nvPr>
            <p:ph type="ctrTitle"/>
          </p:nvPr>
        </p:nvSpPr>
        <p:spPr>
          <a:xfrm>
            <a:off x="1143000" y="1699022"/>
            <a:ext cx="6858000" cy="157456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US" sz="3000"/>
              <a:t>Закупочная деятельность</a:t>
            </a:r>
            <a:endParaRPr b="0" sz="3000"/>
          </a:p>
        </p:txBody>
      </p:sp>
      <p:sp>
        <p:nvSpPr>
          <p:cNvPr id="442" name="Google Shape;442;p9"/>
          <p:cNvSpPr txBox="1"/>
          <p:nvPr>
            <p:ph idx="1" type="subTitle"/>
          </p:nvPr>
        </p:nvSpPr>
        <p:spPr>
          <a:xfrm>
            <a:off x="1142999" y="3435096"/>
            <a:ext cx="6858000" cy="1145041"/>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lt1"/>
              </a:buClr>
              <a:buSzPts val="1500"/>
              <a:buFont typeface="Arial"/>
              <a:buNone/>
            </a:pPr>
            <a:r>
              <a:t/>
            </a:r>
            <a:endParaRPr sz="1500"/>
          </a:p>
        </p:txBody>
      </p:sp>
      <p:pic>
        <p:nvPicPr>
          <p:cNvPr id="443" name="Google Shape;443;p9" title="5097854697906425fbc037554bb208b4_711bfb12-1c88-44aa-ba59-a458bac4c77f.jpg"/>
          <p:cNvPicPr preferRelativeResize="0"/>
          <p:nvPr/>
        </p:nvPicPr>
        <p:blipFill>
          <a:blip r:embed="rId3">
            <a:alphaModFix/>
          </a:blip>
          <a:stretch>
            <a:fillRect/>
          </a:stretch>
        </p:blipFill>
        <p:spPr>
          <a:xfrm>
            <a:off x="-438150" y="-30"/>
            <a:ext cx="12287969" cy="6858000"/>
          </a:xfrm>
          <a:prstGeom prst="rect">
            <a:avLst/>
          </a:prstGeom>
          <a:noFill/>
          <a:ln>
            <a:noFill/>
          </a:ln>
        </p:spPr>
      </p:pic>
    </p:spTree>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g3f3ab93c83e_6_1"/>
          <p:cNvSpPr txBox="1"/>
          <p:nvPr>
            <p:ph type="ctrTitle"/>
          </p:nvPr>
        </p:nvSpPr>
        <p:spPr>
          <a:xfrm>
            <a:off x="466725" y="620713"/>
            <a:ext cx="8208900" cy="1470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50" name="Google Shape;450;g3f3ab93c83e_6_1"/>
          <p:cNvSpPr txBox="1"/>
          <p:nvPr>
            <p:ph idx="1" type="subTitle"/>
          </p:nvPr>
        </p:nvSpPr>
        <p:spPr>
          <a:xfrm>
            <a:off x="468313" y="2205038"/>
            <a:ext cx="8207400" cy="863700"/>
          </a:xfrm>
          <a:prstGeom prst="rect">
            <a:avLst/>
          </a:prstGeom>
        </p:spPr>
        <p:txBody>
          <a:bodyPr anchorCtr="0" anchor="t" bIns="45700" lIns="91425" spcFirstLastPara="1" rIns="91425" wrap="square" tIns="45700">
            <a:noAutofit/>
          </a:bodyPr>
          <a:lstStyle/>
          <a:p>
            <a:pPr indent="0" lvl="0" marL="0" rtl="0" algn="ctr">
              <a:spcBef>
                <a:spcPts val="720"/>
              </a:spcBef>
              <a:spcAft>
                <a:spcPts val="0"/>
              </a:spcAft>
              <a:buNone/>
            </a:pPr>
            <a:r>
              <a:t/>
            </a:r>
            <a:endParaRPr/>
          </a:p>
        </p:txBody>
      </p:sp>
      <p:pic>
        <p:nvPicPr>
          <p:cNvPr id="451" name="Google Shape;451;g3f3ab93c83e_6_1" title="cce0a581937d5bd9d2ceb0a586c0e721_fd49a2a1-0e69-486e-abd3-773eb376abc5.jpg"/>
          <p:cNvPicPr preferRelativeResize="0"/>
          <p:nvPr/>
        </p:nvPicPr>
        <p:blipFill>
          <a:blip r:embed="rId3">
            <a:alphaModFix/>
          </a:blip>
          <a:stretch>
            <a:fillRect/>
          </a:stretch>
        </p:blipFill>
        <p:spPr>
          <a:xfrm>
            <a:off x="-1181100" y="12"/>
            <a:ext cx="12288041"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3f3ab93c83e_6_8"/>
          <p:cNvSpPr txBox="1"/>
          <p:nvPr>
            <p:ph type="ctrTitle"/>
          </p:nvPr>
        </p:nvSpPr>
        <p:spPr>
          <a:xfrm>
            <a:off x="466725" y="620713"/>
            <a:ext cx="8208900" cy="1470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458" name="Google Shape;458;g3f3ab93c83e_6_8"/>
          <p:cNvSpPr txBox="1"/>
          <p:nvPr>
            <p:ph idx="1" type="subTitle"/>
          </p:nvPr>
        </p:nvSpPr>
        <p:spPr>
          <a:xfrm>
            <a:off x="468313" y="2205038"/>
            <a:ext cx="8207400" cy="863700"/>
          </a:xfrm>
          <a:prstGeom prst="rect">
            <a:avLst/>
          </a:prstGeom>
        </p:spPr>
        <p:txBody>
          <a:bodyPr anchorCtr="0" anchor="t" bIns="45700" lIns="91425" spcFirstLastPara="1" rIns="91425" wrap="square" tIns="45700">
            <a:noAutofit/>
          </a:bodyPr>
          <a:lstStyle/>
          <a:p>
            <a:pPr indent="0" lvl="0" marL="0" rtl="0" algn="ctr">
              <a:spcBef>
                <a:spcPts val="720"/>
              </a:spcBef>
              <a:spcAft>
                <a:spcPts val="0"/>
              </a:spcAft>
              <a:buNone/>
            </a:pPr>
            <a:r>
              <a:t/>
            </a:r>
            <a:endParaRPr/>
          </a:p>
        </p:txBody>
      </p:sp>
      <p:pic>
        <p:nvPicPr>
          <p:cNvPr id="459" name="Google Shape;459;g3f3ab93c83e_6_8" title="2c2f0d0aa3e3ca572732514e9ad5f0ce_9125bb99-3ef5-4de3-8ae0-4c1a0cc75538.jpg"/>
          <p:cNvPicPr preferRelativeResize="0"/>
          <p:nvPr/>
        </p:nvPicPr>
        <p:blipFill>
          <a:blip r:embed="rId3">
            <a:alphaModFix/>
          </a:blip>
          <a:stretch>
            <a:fillRect/>
          </a:stretch>
        </p:blipFill>
        <p:spPr>
          <a:xfrm>
            <a:off x="-876300" y="12"/>
            <a:ext cx="12288041" cy="685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grpSp>
        <p:nvGrpSpPr>
          <p:cNvPr id="465" name="Google Shape;465;p11"/>
          <p:cNvGrpSpPr/>
          <p:nvPr/>
        </p:nvGrpSpPr>
        <p:grpSpPr>
          <a:xfrm>
            <a:off x="1628775" y="1714500"/>
            <a:ext cx="6057900" cy="4057650"/>
            <a:chOff x="336" y="432"/>
            <a:chExt cx="5088" cy="3408"/>
          </a:xfrm>
        </p:grpSpPr>
        <p:sp>
          <p:nvSpPr>
            <p:cNvPr id="466" name="Google Shape;466;p11"/>
            <p:cNvSpPr/>
            <p:nvPr/>
          </p:nvSpPr>
          <p:spPr>
            <a:xfrm>
              <a:off x="336" y="1248"/>
              <a:ext cx="5088" cy="2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900">
                <a:solidFill>
                  <a:schemeClr val="dk1"/>
                </a:solidFill>
                <a:latin typeface="Arial Narrow"/>
                <a:ea typeface="Arial Narrow"/>
                <a:cs typeface="Arial Narrow"/>
                <a:sym typeface="Arial Narrow"/>
              </a:endParaRPr>
            </a:p>
          </p:txBody>
        </p:sp>
        <p:sp>
          <p:nvSpPr>
            <p:cNvPr id="467" name="Google Shape;467;p11"/>
            <p:cNvSpPr/>
            <p:nvPr/>
          </p:nvSpPr>
          <p:spPr>
            <a:xfrm>
              <a:off x="336" y="432"/>
              <a:ext cx="5088" cy="8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900">
                <a:solidFill>
                  <a:schemeClr val="dk1"/>
                </a:solidFill>
                <a:latin typeface="Arial Narrow"/>
                <a:ea typeface="Arial Narrow"/>
                <a:cs typeface="Arial Narrow"/>
                <a:sym typeface="Arial Narrow"/>
              </a:endParaRPr>
            </a:p>
          </p:txBody>
        </p:sp>
      </p:grpSp>
      <p:sp>
        <p:nvSpPr>
          <p:cNvPr id="468" name="Google Shape;468;p11"/>
          <p:cNvSpPr txBox="1"/>
          <p:nvPr/>
        </p:nvSpPr>
        <p:spPr>
          <a:xfrm>
            <a:off x="1752600" y="432387"/>
            <a:ext cx="5238750" cy="46553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2700">
                <a:solidFill>
                  <a:srgbClr val="7030A0"/>
                </a:solidFill>
                <a:latin typeface="Arial"/>
                <a:ea typeface="Arial"/>
                <a:cs typeface="Arial"/>
                <a:sym typeface="Arial"/>
              </a:rPr>
              <a:t>Что такое Инкотермс?</a:t>
            </a:r>
            <a:endParaRPr/>
          </a:p>
        </p:txBody>
      </p:sp>
      <p:pic>
        <p:nvPicPr>
          <p:cNvPr id="469" name="Google Shape;469;p11"/>
          <p:cNvPicPr preferRelativeResize="0"/>
          <p:nvPr/>
        </p:nvPicPr>
        <p:blipFill rotWithShape="1">
          <a:blip r:embed="rId3">
            <a:alphaModFix/>
          </a:blip>
          <a:srcRect b="0" l="24024" r="44858" t="0"/>
          <a:stretch/>
        </p:blipFill>
        <p:spPr>
          <a:xfrm>
            <a:off x="168592" y="5525114"/>
            <a:ext cx="842963" cy="318479"/>
          </a:xfrm>
          <a:prstGeom prst="rect">
            <a:avLst/>
          </a:prstGeom>
          <a:noFill/>
          <a:ln>
            <a:noFill/>
          </a:ln>
        </p:spPr>
      </p:pic>
      <p:sp>
        <p:nvSpPr>
          <p:cNvPr id="470" name="Google Shape;470;p11"/>
          <p:cNvSpPr txBox="1"/>
          <p:nvPr/>
        </p:nvSpPr>
        <p:spPr>
          <a:xfrm>
            <a:off x="394811" y="1295436"/>
            <a:ext cx="7954328" cy="2939206"/>
          </a:xfrm>
          <a:prstGeom prst="rect">
            <a:avLst/>
          </a:prstGeom>
          <a:noFill/>
          <a:ln>
            <a:noFill/>
          </a:ln>
        </p:spPr>
        <p:txBody>
          <a:bodyPr anchorCtr="0" anchor="t" bIns="68550" lIns="137125" spcFirstLastPara="1" rIns="137125" wrap="square" tIns="68550">
            <a:spAutoFit/>
          </a:bodyPr>
          <a:lstStyle/>
          <a:p>
            <a:pPr indent="-685800" lvl="0" marL="685800" marR="0" rtl="0" algn="l">
              <a:spcBef>
                <a:spcPts val="0"/>
              </a:spcBef>
              <a:spcAft>
                <a:spcPts val="0"/>
              </a:spcAft>
              <a:buClr>
                <a:srgbClr val="000066"/>
              </a:buClr>
              <a:buSzPts val="2800"/>
              <a:buFont typeface="Noto Sans Symbols"/>
              <a:buChar char="❖"/>
            </a:pPr>
            <a:r>
              <a:rPr lang="en-US" sz="1600">
                <a:solidFill>
                  <a:srgbClr val="000066"/>
                </a:solidFill>
                <a:latin typeface="Arial"/>
                <a:ea typeface="Arial"/>
                <a:cs typeface="Arial"/>
                <a:sym typeface="Arial"/>
              </a:rPr>
              <a:t>Контрактные условия, разработанные </a:t>
            </a:r>
            <a:r>
              <a:rPr lang="en-US" sz="1600">
                <a:solidFill>
                  <a:srgbClr val="FF0000"/>
                </a:solidFill>
                <a:latin typeface="Arial"/>
                <a:ea typeface="Arial"/>
                <a:cs typeface="Arial"/>
                <a:sym typeface="Arial"/>
              </a:rPr>
              <a:t>Международной торговой палатой (МТП) </a:t>
            </a:r>
            <a:r>
              <a:rPr lang="en-US" sz="1600">
                <a:solidFill>
                  <a:srgbClr val="000066"/>
                </a:solidFill>
                <a:latin typeface="Arial"/>
                <a:ea typeface="Arial"/>
                <a:cs typeface="Arial"/>
                <a:sym typeface="Arial"/>
              </a:rPr>
              <a:t>в Париже.</a:t>
            </a:r>
            <a:endParaRPr sz="1050">
              <a:solidFill>
                <a:schemeClr val="dk1"/>
              </a:solidFill>
              <a:latin typeface="Arial"/>
              <a:ea typeface="Arial"/>
              <a:cs typeface="Arial"/>
              <a:sym typeface="Arial"/>
            </a:endParaRPr>
          </a:p>
          <a:p>
            <a:pPr indent="-685800" lvl="0" marL="685800" marR="0" rtl="0" algn="l">
              <a:spcBef>
                <a:spcPts val="2100"/>
              </a:spcBef>
              <a:spcAft>
                <a:spcPts val="0"/>
              </a:spcAft>
              <a:buClr>
                <a:srgbClr val="000066"/>
              </a:buClr>
              <a:buSzPts val="2800"/>
              <a:buFont typeface="Noto Sans Symbols"/>
              <a:buChar char="❖"/>
            </a:pPr>
            <a:r>
              <a:rPr lang="en-US" sz="1600">
                <a:solidFill>
                  <a:srgbClr val="000066"/>
                </a:solidFill>
                <a:latin typeface="Arial"/>
                <a:ea typeface="Arial"/>
                <a:cs typeface="Arial"/>
                <a:sym typeface="Arial"/>
              </a:rPr>
              <a:t>Стандартная трехбуквенная аббревиатура.</a:t>
            </a:r>
            <a:endParaRPr sz="1050">
              <a:solidFill>
                <a:schemeClr val="dk1"/>
              </a:solidFill>
              <a:latin typeface="Arial"/>
              <a:ea typeface="Arial"/>
              <a:cs typeface="Arial"/>
              <a:sym typeface="Arial"/>
            </a:endParaRPr>
          </a:p>
          <a:p>
            <a:pPr indent="-685800" lvl="0" marL="685800" marR="0" rtl="0" algn="l">
              <a:spcBef>
                <a:spcPts val="2100"/>
              </a:spcBef>
              <a:spcAft>
                <a:spcPts val="0"/>
              </a:spcAft>
              <a:buClr>
                <a:srgbClr val="000066"/>
              </a:buClr>
              <a:buSzPts val="2800"/>
              <a:buFont typeface="Noto Sans Symbols"/>
              <a:buChar char="❖"/>
            </a:pPr>
            <a:r>
              <a:rPr lang="en-US" sz="1600">
                <a:solidFill>
                  <a:srgbClr val="000066"/>
                </a:solidFill>
                <a:latin typeface="Arial"/>
                <a:ea typeface="Arial"/>
                <a:cs typeface="Arial"/>
                <a:sym typeface="Arial"/>
              </a:rPr>
              <a:t>Переведенные на различные языки.</a:t>
            </a:r>
            <a:endParaRPr sz="1050">
              <a:solidFill>
                <a:schemeClr val="dk1"/>
              </a:solidFill>
              <a:latin typeface="Arial"/>
              <a:ea typeface="Arial"/>
              <a:cs typeface="Arial"/>
              <a:sym typeface="Arial"/>
            </a:endParaRPr>
          </a:p>
          <a:p>
            <a:pPr indent="-685800" lvl="0" marL="685800" marR="0" rtl="0" algn="l">
              <a:spcBef>
                <a:spcPts val="2100"/>
              </a:spcBef>
              <a:spcAft>
                <a:spcPts val="0"/>
              </a:spcAft>
              <a:buClr>
                <a:srgbClr val="000066"/>
              </a:buClr>
              <a:buSzPts val="2800"/>
              <a:buFont typeface="Noto Sans Symbols"/>
              <a:buChar char="❖"/>
            </a:pPr>
            <a:r>
              <a:rPr lang="en-US" sz="1600">
                <a:solidFill>
                  <a:srgbClr val="000066"/>
                </a:solidFill>
                <a:latin typeface="Arial"/>
                <a:ea typeface="Arial"/>
                <a:cs typeface="Arial"/>
                <a:sym typeface="Arial"/>
              </a:rPr>
              <a:t>Охватывают 11 основных вариантов (Инкотермс 2010).</a:t>
            </a:r>
            <a:endParaRPr sz="1050">
              <a:solidFill>
                <a:schemeClr val="dk1"/>
              </a:solidFill>
              <a:latin typeface="Arial"/>
              <a:ea typeface="Arial"/>
              <a:cs typeface="Arial"/>
              <a:sym typeface="Arial"/>
            </a:endParaRPr>
          </a:p>
          <a:p>
            <a:pPr indent="-685800" lvl="0" marL="685800" marR="0" rtl="0" algn="l">
              <a:spcBef>
                <a:spcPts val="2100"/>
              </a:spcBef>
              <a:spcAft>
                <a:spcPts val="0"/>
              </a:spcAft>
              <a:buClr>
                <a:srgbClr val="FF0000"/>
              </a:buClr>
              <a:buSzPts val="2800"/>
              <a:buFont typeface="Noto Sans Symbols"/>
              <a:buChar char="❖"/>
            </a:pPr>
            <a:r>
              <a:rPr lang="en-US" sz="1600">
                <a:solidFill>
                  <a:srgbClr val="FF0000"/>
                </a:solidFill>
                <a:latin typeface="Arial"/>
                <a:ea typeface="Arial"/>
                <a:cs typeface="Arial"/>
                <a:sym typeface="Arial"/>
              </a:rPr>
              <a:t>Описывают </a:t>
            </a:r>
            <a:r>
              <a:rPr lang="en-US" sz="1600" u="sng">
                <a:solidFill>
                  <a:srgbClr val="FF0000"/>
                </a:solidFill>
                <a:latin typeface="Arial"/>
                <a:ea typeface="Arial"/>
                <a:cs typeface="Arial"/>
                <a:sym typeface="Arial"/>
              </a:rPr>
              <a:t>основные обязательства продавцов, покупателей и перевозчиков </a:t>
            </a:r>
            <a:r>
              <a:rPr lang="en-US" sz="1600">
                <a:solidFill>
                  <a:srgbClr val="FF0000"/>
                </a:solidFill>
                <a:latin typeface="Arial"/>
                <a:ea typeface="Arial"/>
                <a:cs typeface="Arial"/>
                <a:sym typeface="Arial"/>
              </a:rPr>
              <a:t>относительно.:</a:t>
            </a:r>
            <a:r>
              <a:rPr lang="en-US" sz="1600">
                <a:solidFill>
                  <a:srgbClr val="A50021"/>
                </a:solidFill>
                <a:latin typeface="Arial"/>
                <a:ea typeface="Arial"/>
                <a:cs typeface="Arial"/>
                <a:sym typeface="Arial"/>
              </a:rPr>
              <a:t>	</a:t>
            </a:r>
            <a:endParaRPr sz="1050">
              <a:solidFill>
                <a:schemeClr val="dk1"/>
              </a:solidFill>
              <a:latin typeface="Arial"/>
              <a:ea typeface="Arial"/>
              <a:cs typeface="Arial"/>
              <a:sym typeface="Arial"/>
            </a:endParaRPr>
          </a:p>
        </p:txBody>
      </p:sp>
      <p:pic>
        <p:nvPicPr>
          <p:cNvPr id="471" name="Google Shape;471;p11"/>
          <p:cNvPicPr preferRelativeResize="0"/>
          <p:nvPr/>
        </p:nvPicPr>
        <p:blipFill rotWithShape="1">
          <a:blip r:embed="rId4">
            <a:alphaModFix/>
          </a:blip>
          <a:srcRect b="0" l="0" r="0" t="0"/>
          <a:stretch/>
        </p:blipFill>
        <p:spPr>
          <a:xfrm>
            <a:off x="4267200" y="4503701"/>
            <a:ext cx="2921150" cy="1257365"/>
          </a:xfrm>
          <a:prstGeom prst="rect">
            <a:avLst/>
          </a:prstGeom>
          <a:noFill/>
          <a:ln>
            <a:noFill/>
          </a:ln>
        </p:spPr>
      </p:pic>
      <p:grpSp>
        <p:nvGrpSpPr>
          <p:cNvPr id="472" name="Google Shape;472;p11"/>
          <p:cNvGrpSpPr/>
          <p:nvPr/>
        </p:nvGrpSpPr>
        <p:grpSpPr>
          <a:xfrm>
            <a:off x="1955650" y="4352155"/>
            <a:ext cx="1402691" cy="2070687"/>
            <a:chOff x="456" y="2592"/>
            <a:chExt cx="854" cy="1263"/>
          </a:xfrm>
        </p:grpSpPr>
        <p:grpSp>
          <p:nvGrpSpPr>
            <p:cNvPr id="473" name="Google Shape;473;p11"/>
            <p:cNvGrpSpPr/>
            <p:nvPr/>
          </p:nvGrpSpPr>
          <p:grpSpPr>
            <a:xfrm>
              <a:off x="456" y="2592"/>
              <a:ext cx="816" cy="1263"/>
              <a:chOff x="432" y="2928"/>
              <a:chExt cx="719" cy="927"/>
            </a:xfrm>
          </p:grpSpPr>
          <p:sp>
            <p:nvSpPr>
              <p:cNvPr id="474" name="Google Shape;474;p11"/>
              <p:cNvSpPr/>
              <p:nvPr/>
            </p:nvSpPr>
            <p:spPr>
              <a:xfrm>
                <a:off x="438" y="3072"/>
                <a:ext cx="69" cy="783"/>
              </a:xfrm>
              <a:custGeom>
                <a:rect b="b" l="l" r="r" t="t"/>
                <a:pathLst>
                  <a:path extrusionOk="0" h="621" w="51">
                    <a:moveTo>
                      <a:pt x="51" y="50"/>
                    </a:moveTo>
                    <a:lnTo>
                      <a:pt x="51" y="621"/>
                    </a:lnTo>
                    <a:lnTo>
                      <a:pt x="0" y="571"/>
                    </a:lnTo>
                    <a:lnTo>
                      <a:pt x="0" y="0"/>
                    </a:lnTo>
                    <a:lnTo>
                      <a:pt x="51" y="50"/>
                    </a:lnTo>
                    <a:close/>
                  </a:path>
                </a:pathLst>
              </a:cu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sp>
            <p:nvSpPr>
              <p:cNvPr id="475" name="Google Shape;475;p11"/>
              <p:cNvSpPr/>
              <p:nvPr/>
            </p:nvSpPr>
            <p:spPr>
              <a:xfrm>
                <a:off x="439" y="3072"/>
                <a:ext cx="712" cy="63"/>
              </a:xfrm>
              <a:custGeom>
                <a:rect b="b" l="l" r="r" t="t"/>
                <a:pathLst>
                  <a:path extrusionOk="0" h="50" w="527">
                    <a:moveTo>
                      <a:pt x="527" y="50"/>
                    </a:moveTo>
                    <a:lnTo>
                      <a:pt x="51" y="50"/>
                    </a:lnTo>
                    <a:lnTo>
                      <a:pt x="0" y="0"/>
                    </a:lnTo>
                    <a:lnTo>
                      <a:pt x="476" y="0"/>
                    </a:lnTo>
                    <a:lnTo>
                      <a:pt x="527" y="50"/>
                    </a:lnTo>
                    <a:close/>
                  </a:path>
                </a:pathLst>
              </a:custGeom>
              <a:solidFill>
                <a:srgbClr val="003C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sp>
            <p:nvSpPr>
              <p:cNvPr id="476" name="Google Shape;476;p11"/>
              <p:cNvSpPr/>
              <p:nvPr/>
            </p:nvSpPr>
            <p:spPr>
              <a:xfrm>
                <a:off x="507" y="3120"/>
                <a:ext cx="643" cy="72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grpSp>
            <p:nvGrpSpPr>
              <p:cNvPr id="477" name="Google Shape;477;p11"/>
              <p:cNvGrpSpPr/>
              <p:nvPr/>
            </p:nvGrpSpPr>
            <p:grpSpPr>
              <a:xfrm>
                <a:off x="432" y="2928"/>
                <a:ext cx="612" cy="150"/>
                <a:chOff x="1110" y="1993"/>
                <a:chExt cx="453" cy="119"/>
              </a:xfrm>
            </p:grpSpPr>
            <p:sp>
              <p:nvSpPr>
                <p:cNvPr id="478" name="Google Shape;478;p11"/>
                <p:cNvSpPr/>
                <p:nvPr/>
              </p:nvSpPr>
              <p:spPr>
                <a:xfrm>
                  <a:off x="1110" y="1993"/>
                  <a:ext cx="453" cy="119"/>
                </a:xfrm>
                <a:custGeom>
                  <a:rect b="b" l="l" r="r" t="t"/>
                  <a:pathLst>
                    <a:path extrusionOk="0" h="119" w="453">
                      <a:moveTo>
                        <a:pt x="0" y="119"/>
                      </a:moveTo>
                      <a:lnTo>
                        <a:pt x="453" y="0"/>
                      </a:lnTo>
                      <a:lnTo>
                        <a:pt x="453" y="119"/>
                      </a:lnTo>
                      <a:lnTo>
                        <a:pt x="0" y="119"/>
                      </a:lnTo>
                      <a:close/>
                    </a:path>
                  </a:pathLst>
                </a:custGeom>
                <a:solidFill>
                  <a:srgbClr val="00009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sp>
              <p:nvSpPr>
                <p:cNvPr id="479" name="Google Shape;479;p11"/>
                <p:cNvSpPr/>
                <p:nvPr/>
              </p:nvSpPr>
              <p:spPr>
                <a:xfrm>
                  <a:off x="1110" y="1993"/>
                  <a:ext cx="453" cy="119"/>
                </a:xfrm>
                <a:custGeom>
                  <a:rect b="b" l="l" r="r" t="t"/>
                  <a:pathLst>
                    <a:path extrusionOk="0" h="119" w="453">
                      <a:moveTo>
                        <a:pt x="0" y="119"/>
                      </a:moveTo>
                      <a:lnTo>
                        <a:pt x="453" y="0"/>
                      </a:lnTo>
                      <a:lnTo>
                        <a:pt x="453" y="119"/>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grpSp>
          <p:grpSp>
            <p:nvGrpSpPr>
              <p:cNvPr id="480" name="Google Shape;480;p11"/>
              <p:cNvGrpSpPr/>
              <p:nvPr/>
            </p:nvGrpSpPr>
            <p:grpSpPr>
              <a:xfrm>
                <a:off x="439" y="3017"/>
                <a:ext cx="667" cy="80"/>
                <a:chOff x="1116" y="2064"/>
                <a:chExt cx="494" cy="63"/>
              </a:xfrm>
            </p:grpSpPr>
            <p:sp>
              <p:nvSpPr>
                <p:cNvPr id="481" name="Google Shape;481;p11"/>
                <p:cNvSpPr/>
                <p:nvPr/>
              </p:nvSpPr>
              <p:spPr>
                <a:xfrm>
                  <a:off x="1116" y="2064"/>
                  <a:ext cx="494" cy="63"/>
                </a:xfrm>
                <a:custGeom>
                  <a:rect b="b" l="l" r="r" t="t"/>
                  <a:pathLst>
                    <a:path extrusionOk="0" h="63" w="494">
                      <a:moveTo>
                        <a:pt x="0" y="63"/>
                      </a:moveTo>
                      <a:lnTo>
                        <a:pt x="494" y="0"/>
                      </a:lnTo>
                      <a:lnTo>
                        <a:pt x="494" y="63"/>
                      </a:lnTo>
                      <a:lnTo>
                        <a:pt x="0" y="6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sp>
              <p:nvSpPr>
                <p:cNvPr id="482" name="Google Shape;482;p11"/>
                <p:cNvSpPr/>
                <p:nvPr/>
              </p:nvSpPr>
              <p:spPr>
                <a:xfrm>
                  <a:off x="1116" y="2064"/>
                  <a:ext cx="494" cy="63"/>
                </a:xfrm>
                <a:custGeom>
                  <a:rect b="b" l="l" r="r" t="t"/>
                  <a:pathLst>
                    <a:path extrusionOk="0" h="63" w="494">
                      <a:moveTo>
                        <a:pt x="0" y="63"/>
                      </a:moveTo>
                      <a:lnTo>
                        <a:pt x="494" y="0"/>
                      </a:lnTo>
                      <a:lnTo>
                        <a:pt x="494" y="63"/>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grpSp>
          <p:grpSp>
            <p:nvGrpSpPr>
              <p:cNvPr id="483" name="Google Shape;483;p11"/>
              <p:cNvGrpSpPr/>
              <p:nvPr/>
            </p:nvGrpSpPr>
            <p:grpSpPr>
              <a:xfrm>
                <a:off x="448" y="3032"/>
                <a:ext cx="672" cy="79"/>
                <a:chOff x="1122" y="2076"/>
                <a:chExt cx="497" cy="63"/>
              </a:xfrm>
            </p:grpSpPr>
            <p:sp>
              <p:nvSpPr>
                <p:cNvPr id="484" name="Google Shape;484;p11"/>
                <p:cNvSpPr/>
                <p:nvPr/>
              </p:nvSpPr>
              <p:spPr>
                <a:xfrm>
                  <a:off x="1122" y="2076"/>
                  <a:ext cx="497" cy="63"/>
                </a:xfrm>
                <a:custGeom>
                  <a:rect b="b" l="l" r="r" t="t"/>
                  <a:pathLst>
                    <a:path extrusionOk="0" h="63" w="497">
                      <a:moveTo>
                        <a:pt x="0" y="63"/>
                      </a:moveTo>
                      <a:lnTo>
                        <a:pt x="497" y="0"/>
                      </a:lnTo>
                      <a:lnTo>
                        <a:pt x="497" y="63"/>
                      </a:lnTo>
                      <a:lnTo>
                        <a:pt x="0" y="6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sp>
              <p:nvSpPr>
                <p:cNvPr id="485" name="Google Shape;485;p11"/>
                <p:cNvSpPr/>
                <p:nvPr/>
              </p:nvSpPr>
              <p:spPr>
                <a:xfrm>
                  <a:off x="1122" y="2076"/>
                  <a:ext cx="497" cy="63"/>
                </a:xfrm>
                <a:custGeom>
                  <a:rect b="b" l="l" r="r" t="t"/>
                  <a:pathLst>
                    <a:path extrusionOk="0" h="63" w="497">
                      <a:moveTo>
                        <a:pt x="0" y="63"/>
                      </a:moveTo>
                      <a:lnTo>
                        <a:pt x="497" y="0"/>
                      </a:lnTo>
                      <a:lnTo>
                        <a:pt x="497" y="63"/>
                      </a:lnTo>
                    </a:path>
                  </a:pathLst>
                </a:custGeom>
                <a:noFill/>
                <a:ln cap="flat" cmpd="sng" w="9525">
                  <a:solidFill>
                    <a:srgbClr val="000000"/>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grpSp>
        </p:grpSp>
        <p:sp>
          <p:nvSpPr>
            <p:cNvPr id="486" name="Google Shape;486;p11"/>
            <p:cNvSpPr txBox="1"/>
            <p:nvPr/>
          </p:nvSpPr>
          <p:spPr>
            <a:xfrm>
              <a:off x="577" y="2934"/>
              <a:ext cx="733" cy="2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333399"/>
                  </a:solidFill>
                  <a:latin typeface="Arial Narrow"/>
                  <a:ea typeface="Arial Narrow"/>
                  <a:cs typeface="Arial Narrow"/>
                  <a:sym typeface="Arial Narrow"/>
                </a:rPr>
                <a:t>Incoterms</a:t>
              </a:r>
              <a:endParaRPr b="1" sz="2800">
                <a:solidFill>
                  <a:schemeClr val="dk1"/>
                </a:solidFill>
                <a:latin typeface="Arial Narrow"/>
                <a:ea typeface="Arial Narrow"/>
                <a:cs typeface="Arial Narrow"/>
                <a:sym typeface="Arial Narrow"/>
              </a:endParaRPr>
            </a:p>
          </p:txBody>
        </p:sp>
        <p:grpSp>
          <p:nvGrpSpPr>
            <p:cNvPr id="487" name="Google Shape;487;p11"/>
            <p:cNvGrpSpPr/>
            <p:nvPr/>
          </p:nvGrpSpPr>
          <p:grpSpPr>
            <a:xfrm>
              <a:off x="576" y="3216"/>
              <a:ext cx="576" cy="528"/>
              <a:chOff x="528" y="3264"/>
              <a:chExt cx="528" cy="528"/>
            </a:xfrm>
          </p:grpSpPr>
          <p:sp>
            <p:nvSpPr>
              <p:cNvPr id="488" name="Google Shape;488;p11"/>
              <p:cNvSpPr/>
              <p:nvPr/>
            </p:nvSpPr>
            <p:spPr>
              <a:xfrm>
                <a:off x="528" y="3264"/>
                <a:ext cx="528" cy="96"/>
              </a:xfrm>
              <a:prstGeom prst="rect">
                <a:avLst/>
              </a:prstGeom>
              <a:solidFill>
                <a:srgbClr val="FF0000"/>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sp>
            <p:nvSpPr>
              <p:cNvPr id="489" name="Google Shape;489;p11"/>
              <p:cNvSpPr/>
              <p:nvPr/>
            </p:nvSpPr>
            <p:spPr>
              <a:xfrm>
                <a:off x="528" y="3408"/>
                <a:ext cx="528" cy="96"/>
              </a:xfrm>
              <a:prstGeom prst="rect">
                <a:avLst/>
              </a:prstGeom>
              <a:solidFill>
                <a:srgbClr val="009900"/>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sp>
            <p:nvSpPr>
              <p:cNvPr id="490" name="Google Shape;490;p11"/>
              <p:cNvSpPr/>
              <p:nvPr/>
            </p:nvSpPr>
            <p:spPr>
              <a:xfrm>
                <a:off x="528" y="3552"/>
                <a:ext cx="528" cy="96"/>
              </a:xfrm>
              <a:prstGeom prst="rect">
                <a:avLst/>
              </a:prstGeom>
              <a:solidFill>
                <a:srgbClr val="FFCC00"/>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sp>
            <p:nvSpPr>
              <p:cNvPr id="491" name="Google Shape;491;p11"/>
              <p:cNvSpPr/>
              <p:nvPr/>
            </p:nvSpPr>
            <p:spPr>
              <a:xfrm>
                <a:off x="528" y="3696"/>
                <a:ext cx="528" cy="96"/>
              </a:xfrm>
              <a:prstGeom prst="rect">
                <a:avLst/>
              </a:prstGeom>
              <a:solidFill>
                <a:srgbClr val="0000FF"/>
              </a:solid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1200">
                  <a:solidFill>
                    <a:schemeClr val="dk1"/>
                  </a:solidFill>
                  <a:latin typeface="Arial Narrow"/>
                  <a:ea typeface="Arial Narrow"/>
                  <a:cs typeface="Arial Narrow"/>
                  <a:sym typeface="Arial Narrow"/>
                </a:endParaRPr>
              </a:p>
            </p:txBody>
          </p:sp>
        </p:grpSp>
      </p:grpSp>
      <p:pic>
        <p:nvPicPr>
          <p:cNvPr id="492" name="Google Shape;492;p11" title="e3aab4b00fc61c4f7ec721122018eada_4e528788-f039-4963-8c2f-af8f6da79aaa.jpg"/>
          <p:cNvPicPr preferRelativeResize="0"/>
          <p:nvPr/>
        </p:nvPicPr>
        <p:blipFill>
          <a:blip r:embed="rId5">
            <a:alphaModFix/>
          </a:blip>
          <a:stretch>
            <a:fillRect/>
          </a:stretch>
        </p:blipFill>
        <p:spPr>
          <a:xfrm>
            <a:off x="-1257300" y="3"/>
            <a:ext cx="12288041" cy="6858000"/>
          </a:xfrm>
          <a:prstGeom prst="rect">
            <a:avLst/>
          </a:prstGeom>
          <a:noFill/>
          <a:ln>
            <a:noFill/>
          </a:ln>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g3f3ab93c83e_6_16"/>
          <p:cNvSpPr txBox="1"/>
          <p:nvPr>
            <p:ph idx="12" type="sldNum"/>
          </p:nvPr>
        </p:nvSpPr>
        <p:spPr>
          <a:xfrm>
            <a:off x="7947025" y="6337300"/>
            <a:ext cx="1162200" cy="476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499" name="Google Shape;499;g3f3ab93c83e_6_16" title="5da3a2b6ee8465214429737e3ebd98d9_49a6fb55-b590-47e1-b2f1-4bbd7474d9ca.jpg"/>
          <p:cNvPicPr preferRelativeResize="0"/>
          <p:nvPr/>
        </p:nvPicPr>
        <p:blipFill>
          <a:blip r:embed="rId3">
            <a:alphaModFix/>
          </a:blip>
          <a:stretch>
            <a:fillRect/>
          </a:stretch>
        </p:blipFill>
        <p:spPr>
          <a:xfrm>
            <a:off x="-1447800" y="0"/>
            <a:ext cx="12288015"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8"/>
          <p:cNvSpPr txBox="1"/>
          <p:nvPr/>
        </p:nvSpPr>
        <p:spPr>
          <a:xfrm>
            <a:off x="1371600" y="412750"/>
            <a:ext cx="6172200" cy="63817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7030A0"/>
              </a:buClr>
              <a:buSzPts val="2700"/>
              <a:buFont typeface="Arial"/>
              <a:buNone/>
            </a:pPr>
            <a:r>
              <a:rPr b="1" lang="en-US" sz="2700">
                <a:solidFill>
                  <a:srgbClr val="7030A0"/>
                </a:solidFill>
                <a:latin typeface="Arial"/>
                <a:ea typeface="Arial"/>
                <a:cs typeface="Arial"/>
                <a:sym typeface="Arial"/>
              </a:rPr>
              <a:t>Логистическая сеть “Coca-Cola Bishkek Bottlers” </a:t>
            </a:r>
            <a:endParaRPr/>
          </a:p>
        </p:txBody>
      </p:sp>
      <p:sp>
        <p:nvSpPr>
          <p:cNvPr id="505" name="Google Shape;505;p8"/>
          <p:cNvSpPr txBox="1"/>
          <p:nvPr/>
        </p:nvSpPr>
        <p:spPr>
          <a:xfrm>
            <a:off x="228600" y="1600200"/>
            <a:ext cx="5105400" cy="452596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Noto Sans Symbols"/>
              <a:buChar char="⮚"/>
            </a:pPr>
            <a:r>
              <a:rPr lang="en-US" sz="2400">
                <a:solidFill>
                  <a:schemeClr val="dk1"/>
                </a:solidFill>
                <a:latin typeface="Calibri"/>
                <a:ea typeface="Calibri"/>
                <a:cs typeface="Calibri"/>
                <a:sym typeface="Calibri"/>
              </a:rPr>
              <a:t>Ежедневно обслуживает 6000 позиций в своей цепочке поставок.</a:t>
            </a:r>
            <a:endParaRPr sz="1800">
              <a:solidFill>
                <a:schemeClr val="dk1"/>
              </a:solidFill>
              <a:latin typeface="Arial"/>
              <a:ea typeface="Arial"/>
              <a:cs typeface="Arial"/>
              <a:sym typeface="Arial"/>
            </a:endParaRPr>
          </a:p>
          <a:p>
            <a:pPr indent="-190500" lvl="0" marL="342900" marR="0" rtl="0" algn="l">
              <a:spcBef>
                <a:spcPts val="48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Noto Sans Symbols"/>
              <a:buChar char="⮚"/>
            </a:pPr>
            <a:r>
              <a:rPr lang="en-US" sz="2400">
                <a:solidFill>
                  <a:schemeClr val="dk1"/>
                </a:solidFill>
                <a:latin typeface="Calibri"/>
                <a:ea typeface="Calibri"/>
                <a:cs typeface="Calibri"/>
                <a:sym typeface="Calibri"/>
              </a:rPr>
              <a:t>Имеет местных поставщиков – 612, иностранных – 134.</a:t>
            </a:r>
            <a:endParaRPr sz="1800">
              <a:solidFill>
                <a:schemeClr val="dk1"/>
              </a:solidFill>
              <a:latin typeface="Arial"/>
              <a:ea typeface="Arial"/>
              <a:cs typeface="Arial"/>
              <a:sym typeface="Arial"/>
            </a:endParaRPr>
          </a:p>
          <a:p>
            <a:pPr indent="-190500" lvl="0" marL="342900" marR="0" rtl="0" algn="l">
              <a:spcBef>
                <a:spcPts val="48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Noto Sans Symbols"/>
              <a:buChar char="⮚"/>
            </a:pPr>
            <a:r>
              <a:rPr lang="en-US" sz="2400">
                <a:solidFill>
                  <a:schemeClr val="dk1"/>
                </a:solidFill>
                <a:latin typeface="Calibri"/>
                <a:ea typeface="Calibri"/>
                <a:cs typeface="Calibri"/>
                <a:sym typeface="Calibri"/>
              </a:rPr>
              <a:t>Доставка товаров из Китая, Южной Кореи, Франции, Италии, Казахстана, Турции, России.</a:t>
            </a:r>
            <a:endParaRPr sz="2400">
              <a:solidFill>
                <a:schemeClr val="dk1"/>
              </a:solidFill>
              <a:latin typeface="Calibri"/>
              <a:ea typeface="Calibri"/>
              <a:cs typeface="Calibri"/>
              <a:sym typeface="Calibri"/>
            </a:endParaRPr>
          </a:p>
        </p:txBody>
      </p:sp>
      <p:grpSp>
        <p:nvGrpSpPr>
          <p:cNvPr id="506" name="Google Shape;506;p8"/>
          <p:cNvGrpSpPr/>
          <p:nvPr/>
        </p:nvGrpSpPr>
        <p:grpSpPr>
          <a:xfrm>
            <a:off x="-760365" y="412750"/>
            <a:ext cx="9599565" cy="6445250"/>
            <a:chOff x="-5704560" y="-861110"/>
            <a:chExt cx="9675765" cy="6795648"/>
          </a:xfrm>
        </p:grpSpPr>
        <p:sp>
          <p:nvSpPr>
            <p:cNvPr id="507" name="Google Shape;507;p8"/>
            <p:cNvSpPr/>
            <p:nvPr/>
          </p:nvSpPr>
          <p:spPr>
            <a:xfrm>
              <a:off x="-5704560" y="-861110"/>
              <a:ext cx="6795648" cy="6795648"/>
            </a:xfrm>
            <a:prstGeom prst="blockArc">
              <a:avLst>
                <a:gd fmla="val 18900000" name="adj1"/>
                <a:gd fmla="val 2700000" name="adj2"/>
                <a:gd fmla="val 318" name="adj3"/>
              </a:avLst>
            </a:prstGeom>
            <a:noFill/>
            <a:ln cap="flat" cmpd="sng" w="19050">
              <a:solidFill>
                <a:srgbClr val="0D4C67"/>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08" name="Google Shape;508;p8"/>
            <p:cNvSpPr/>
            <p:nvPr/>
          </p:nvSpPr>
          <p:spPr>
            <a:xfrm>
              <a:off x="354134" y="242081"/>
              <a:ext cx="3617071" cy="458784"/>
            </a:xfrm>
            <a:prstGeom prst="rect">
              <a:avLst/>
            </a:prstGeom>
            <a:solidFill>
              <a:srgbClr val="126082"/>
            </a:solidFill>
            <a:ln cap="flat" cmpd="sng" w="1905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09" name="Google Shape;509;p8"/>
            <p:cNvSpPr txBox="1"/>
            <p:nvPr/>
          </p:nvSpPr>
          <p:spPr>
            <a:xfrm>
              <a:off x="354134" y="242081"/>
              <a:ext cx="3617071" cy="458784"/>
            </a:xfrm>
            <a:prstGeom prst="rect">
              <a:avLst/>
            </a:prstGeom>
            <a:noFill/>
            <a:ln>
              <a:noFill/>
            </a:ln>
          </p:spPr>
          <p:txBody>
            <a:bodyPr anchorCtr="0" anchor="ctr" bIns="53325" lIns="364150" spcFirstLastPara="1" rIns="53325" wrap="square" tIns="53325">
              <a:noAutofit/>
            </a:bodyPr>
            <a:lstStyle/>
            <a:p>
              <a:pPr indent="0" lvl="0" marL="0" marR="0" rtl="0" algn="l">
                <a:lnSpc>
                  <a:spcPct val="90000"/>
                </a:lnSpc>
                <a:spcBef>
                  <a:spcPts val="0"/>
                </a:spcBef>
                <a:spcAft>
                  <a:spcPts val="0"/>
                </a:spcAft>
                <a:buClr>
                  <a:schemeClr val="lt1"/>
                </a:buClr>
                <a:buSzPts val="2100"/>
                <a:buFont typeface="Arial"/>
                <a:buNone/>
              </a:pPr>
              <a:r>
                <a:rPr b="0" i="0" lang="en-US" sz="1800">
                  <a:solidFill>
                    <a:schemeClr val="lt1"/>
                  </a:solidFill>
                  <a:latin typeface="Arial"/>
                  <a:ea typeface="Arial"/>
                  <a:cs typeface="Arial"/>
                  <a:sym typeface="Arial"/>
                </a:rPr>
                <a:t>предформа</a:t>
              </a:r>
              <a:endParaRPr sz="1800">
                <a:solidFill>
                  <a:schemeClr val="lt1"/>
                </a:solidFill>
                <a:latin typeface="Arial"/>
                <a:ea typeface="Arial"/>
                <a:cs typeface="Arial"/>
                <a:sym typeface="Arial"/>
              </a:endParaRPr>
            </a:p>
          </p:txBody>
        </p:sp>
        <p:sp>
          <p:nvSpPr>
            <p:cNvPr id="510" name="Google Shape;510;p8"/>
            <p:cNvSpPr/>
            <p:nvPr/>
          </p:nvSpPr>
          <p:spPr>
            <a:xfrm>
              <a:off x="67394" y="184733"/>
              <a:ext cx="573481" cy="573481"/>
            </a:xfrm>
            <a:prstGeom prst="ellipse">
              <a:avLst/>
            </a:prstGeom>
            <a:blipFill rotWithShape="1">
              <a:blip r:embed="rId3">
                <a:alphaModFix/>
              </a:blip>
              <a:stretch>
                <a:fillRect b="0" l="0" r="0" t="0"/>
              </a:stretch>
            </a:blipFill>
            <a:ln cap="flat" cmpd="sng" w="19050">
              <a:solidFill>
                <a:srgbClr val="126082"/>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11" name="Google Shape;511;p8"/>
            <p:cNvSpPr/>
            <p:nvPr/>
          </p:nvSpPr>
          <p:spPr>
            <a:xfrm>
              <a:off x="769605" y="930663"/>
              <a:ext cx="3201600" cy="458784"/>
            </a:xfrm>
            <a:prstGeom prst="rect">
              <a:avLst/>
            </a:prstGeom>
            <a:solidFill>
              <a:srgbClr val="126082"/>
            </a:solidFill>
            <a:ln cap="flat" cmpd="sng" w="1905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12" name="Google Shape;512;p8"/>
            <p:cNvSpPr txBox="1"/>
            <p:nvPr/>
          </p:nvSpPr>
          <p:spPr>
            <a:xfrm>
              <a:off x="769605" y="930663"/>
              <a:ext cx="3201600" cy="458784"/>
            </a:xfrm>
            <a:prstGeom prst="rect">
              <a:avLst/>
            </a:prstGeom>
            <a:noFill/>
            <a:ln>
              <a:noFill/>
            </a:ln>
          </p:spPr>
          <p:txBody>
            <a:bodyPr anchorCtr="0" anchor="ctr" bIns="53325" lIns="364150" spcFirstLastPara="1" rIns="53325" wrap="square" tIns="53325">
              <a:noAutofit/>
            </a:bodyPr>
            <a:lstStyle/>
            <a:p>
              <a:pPr indent="0" lvl="0" marL="0" marR="0" rtl="0" algn="l">
                <a:lnSpc>
                  <a:spcPct val="90000"/>
                </a:lnSpc>
                <a:spcBef>
                  <a:spcPts val="0"/>
                </a:spcBef>
                <a:spcAft>
                  <a:spcPts val="0"/>
                </a:spcAft>
                <a:buClr>
                  <a:schemeClr val="lt1"/>
                </a:buClr>
                <a:buSzPts val="2100"/>
                <a:buFont typeface="Arial"/>
                <a:buNone/>
              </a:pPr>
              <a:r>
                <a:rPr lang="en-US" sz="1800">
                  <a:solidFill>
                    <a:schemeClr val="lt1"/>
                  </a:solidFill>
                  <a:latin typeface="Arial"/>
                  <a:ea typeface="Arial"/>
                  <a:cs typeface="Arial"/>
                  <a:sym typeface="Arial"/>
                </a:rPr>
                <a:t>Стеклянная бутылка</a:t>
              </a:r>
              <a:endParaRPr sz="1400">
                <a:solidFill>
                  <a:schemeClr val="dk1"/>
                </a:solidFill>
                <a:latin typeface="Arial"/>
                <a:ea typeface="Arial"/>
                <a:cs typeface="Arial"/>
                <a:sym typeface="Arial"/>
              </a:endParaRPr>
            </a:p>
          </p:txBody>
        </p:sp>
        <p:sp>
          <p:nvSpPr>
            <p:cNvPr id="513" name="Google Shape;513;p8"/>
            <p:cNvSpPr/>
            <p:nvPr/>
          </p:nvSpPr>
          <p:spPr>
            <a:xfrm>
              <a:off x="482865" y="873315"/>
              <a:ext cx="573481" cy="573481"/>
            </a:xfrm>
            <a:prstGeom prst="ellipse">
              <a:avLst/>
            </a:prstGeom>
            <a:blipFill rotWithShape="1">
              <a:blip r:embed="rId4">
                <a:alphaModFix/>
              </a:blip>
              <a:stretch>
                <a:fillRect b="0" l="0" r="0" t="0"/>
              </a:stretch>
            </a:blipFill>
            <a:ln cap="flat" cmpd="sng" w="19050">
              <a:solidFill>
                <a:srgbClr val="126082"/>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14" name="Google Shape;514;p8"/>
            <p:cNvSpPr/>
            <p:nvPr/>
          </p:nvSpPr>
          <p:spPr>
            <a:xfrm>
              <a:off x="997281" y="1618739"/>
              <a:ext cx="2973924" cy="458784"/>
            </a:xfrm>
            <a:prstGeom prst="rect">
              <a:avLst/>
            </a:prstGeom>
            <a:solidFill>
              <a:srgbClr val="126082"/>
            </a:solidFill>
            <a:ln cap="flat" cmpd="sng" w="1905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15" name="Google Shape;515;p8"/>
            <p:cNvSpPr txBox="1"/>
            <p:nvPr/>
          </p:nvSpPr>
          <p:spPr>
            <a:xfrm>
              <a:off x="997281" y="1618739"/>
              <a:ext cx="2973924" cy="458784"/>
            </a:xfrm>
            <a:prstGeom prst="rect">
              <a:avLst/>
            </a:prstGeom>
            <a:noFill/>
            <a:ln>
              <a:noFill/>
            </a:ln>
          </p:spPr>
          <p:txBody>
            <a:bodyPr anchorCtr="0" anchor="ctr" bIns="53325" lIns="364150" spcFirstLastPara="1" rIns="53325" wrap="square" tIns="53325">
              <a:noAutofit/>
            </a:bodyPr>
            <a:lstStyle/>
            <a:p>
              <a:pPr indent="0" lvl="0" marL="0" marR="0" rtl="0" algn="l">
                <a:lnSpc>
                  <a:spcPct val="90000"/>
                </a:lnSpc>
                <a:spcBef>
                  <a:spcPts val="0"/>
                </a:spcBef>
                <a:spcAft>
                  <a:spcPts val="0"/>
                </a:spcAft>
                <a:buClr>
                  <a:schemeClr val="lt1"/>
                </a:buClr>
                <a:buSzPts val="2100"/>
                <a:buFont typeface="Arial"/>
                <a:buNone/>
              </a:pPr>
              <a:r>
                <a:rPr lang="en-US" sz="1800">
                  <a:solidFill>
                    <a:schemeClr val="lt1"/>
                  </a:solidFill>
                  <a:latin typeface="Arial"/>
                  <a:ea typeface="Arial"/>
                  <a:cs typeface="Arial"/>
                  <a:sym typeface="Arial"/>
                </a:rPr>
                <a:t>Пластиковая кружка</a:t>
              </a:r>
              <a:endParaRPr sz="1400">
                <a:solidFill>
                  <a:schemeClr val="dk1"/>
                </a:solidFill>
                <a:latin typeface="Arial"/>
                <a:ea typeface="Arial"/>
                <a:cs typeface="Arial"/>
                <a:sym typeface="Arial"/>
              </a:endParaRPr>
            </a:p>
          </p:txBody>
        </p:sp>
        <p:sp>
          <p:nvSpPr>
            <p:cNvPr id="516" name="Google Shape;516;p8"/>
            <p:cNvSpPr/>
            <p:nvPr/>
          </p:nvSpPr>
          <p:spPr>
            <a:xfrm>
              <a:off x="710541" y="1561391"/>
              <a:ext cx="573481" cy="573481"/>
            </a:xfrm>
            <a:prstGeom prst="ellipse">
              <a:avLst/>
            </a:prstGeom>
            <a:blipFill rotWithShape="1">
              <a:blip r:embed="rId5">
                <a:alphaModFix/>
              </a:blip>
              <a:stretch>
                <a:fillRect b="0" l="0" r="0" t="0"/>
              </a:stretch>
            </a:blipFill>
            <a:ln cap="flat" cmpd="sng" w="19050">
              <a:solidFill>
                <a:srgbClr val="126082"/>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17" name="Google Shape;517;p8"/>
            <p:cNvSpPr/>
            <p:nvPr/>
          </p:nvSpPr>
          <p:spPr>
            <a:xfrm>
              <a:off x="1069976" y="2307321"/>
              <a:ext cx="2901229" cy="458784"/>
            </a:xfrm>
            <a:prstGeom prst="rect">
              <a:avLst/>
            </a:prstGeom>
            <a:solidFill>
              <a:srgbClr val="126082"/>
            </a:solidFill>
            <a:ln cap="flat" cmpd="sng" w="1905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18" name="Google Shape;518;p8"/>
            <p:cNvSpPr txBox="1"/>
            <p:nvPr/>
          </p:nvSpPr>
          <p:spPr>
            <a:xfrm>
              <a:off x="1069976" y="2307321"/>
              <a:ext cx="2901229" cy="458784"/>
            </a:xfrm>
            <a:prstGeom prst="rect">
              <a:avLst/>
            </a:prstGeom>
            <a:noFill/>
            <a:ln>
              <a:noFill/>
            </a:ln>
          </p:spPr>
          <p:txBody>
            <a:bodyPr anchorCtr="0" anchor="ctr" bIns="53325" lIns="364150" spcFirstLastPara="1" rIns="53325" wrap="square" tIns="53325">
              <a:noAutofit/>
            </a:bodyPr>
            <a:lstStyle/>
            <a:p>
              <a:pPr indent="0" lvl="0" marL="0" marR="0" rtl="0" algn="l">
                <a:lnSpc>
                  <a:spcPct val="90000"/>
                </a:lnSpc>
                <a:spcBef>
                  <a:spcPts val="0"/>
                </a:spcBef>
                <a:spcAft>
                  <a:spcPts val="0"/>
                </a:spcAft>
                <a:buClr>
                  <a:schemeClr val="lt1"/>
                </a:buClr>
                <a:buSzPts val="2100"/>
                <a:buFont typeface="Arial"/>
                <a:buNone/>
              </a:pPr>
              <a:r>
                <a:rPr lang="en-US" sz="1800">
                  <a:solidFill>
                    <a:schemeClr val="lt1"/>
                  </a:solidFill>
                  <a:latin typeface="Arial"/>
                  <a:ea typeface="Arial"/>
                  <a:cs typeface="Arial"/>
                  <a:sym typeface="Arial"/>
                </a:rPr>
                <a:t>Вода</a:t>
              </a:r>
              <a:endParaRPr sz="1400">
                <a:solidFill>
                  <a:schemeClr val="dk1"/>
                </a:solidFill>
                <a:latin typeface="Arial"/>
                <a:ea typeface="Arial"/>
                <a:cs typeface="Arial"/>
                <a:sym typeface="Arial"/>
              </a:endParaRPr>
            </a:p>
          </p:txBody>
        </p:sp>
        <p:sp>
          <p:nvSpPr>
            <p:cNvPr id="519" name="Google Shape;519;p8"/>
            <p:cNvSpPr/>
            <p:nvPr/>
          </p:nvSpPr>
          <p:spPr>
            <a:xfrm>
              <a:off x="783235" y="2249972"/>
              <a:ext cx="573481" cy="573481"/>
            </a:xfrm>
            <a:prstGeom prst="ellipse">
              <a:avLst/>
            </a:prstGeom>
            <a:blipFill rotWithShape="1">
              <a:blip r:embed="rId6">
                <a:alphaModFix/>
              </a:blip>
              <a:stretch>
                <a:fillRect b="0" l="0" r="0" t="0"/>
              </a:stretch>
            </a:blipFill>
            <a:ln cap="flat" cmpd="sng" w="19050">
              <a:solidFill>
                <a:srgbClr val="126082"/>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20" name="Google Shape;520;p8"/>
            <p:cNvSpPr/>
            <p:nvPr/>
          </p:nvSpPr>
          <p:spPr>
            <a:xfrm>
              <a:off x="997281" y="2995902"/>
              <a:ext cx="2973924" cy="458784"/>
            </a:xfrm>
            <a:prstGeom prst="rect">
              <a:avLst/>
            </a:prstGeom>
            <a:solidFill>
              <a:srgbClr val="126082"/>
            </a:solidFill>
            <a:ln cap="flat" cmpd="sng" w="1905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21" name="Google Shape;521;p8"/>
            <p:cNvSpPr txBox="1"/>
            <p:nvPr/>
          </p:nvSpPr>
          <p:spPr>
            <a:xfrm>
              <a:off x="997281" y="2995902"/>
              <a:ext cx="2973924" cy="458784"/>
            </a:xfrm>
            <a:prstGeom prst="rect">
              <a:avLst/>
            </a:prstGeom>
            <a:noFill/>
            <a:ln>
              <a:noFill/>
            </a:ln>
          </p:spPr>
          <p:txBody>
            <a:bodyPr anchorCtr="0" anchor="ctr" bIns="53325" lIns="364150" spcFirstLastPara="1" rIns="53325" wrap="square" tIns="53325">
              <a:noAutofit/>
            </a:bodyPr>
            <a:lstStyle/>
            <a:p>
              <a:pPr indent="0" lvl="0" marL="0" marR="0" rtl="0" algn="l">
                <a:lnSpc>
                  <a:spcPct val="90000"/>
                </a:lnSpc>
                <a:spcBef>
                  <a:spcPts val="0"/>
                </a:spcBef>
                <a:spcAft>
                  <a:spcPts val="0"/>
                </a:spcAft>
                <a:buClr>
                  <a:schemeClr val="lt1"/>
                </a:buClr>
                <a:buSzPts val="2100"/>
                <a:buFont typeface="Arial"/>
                <a:buNone/>
              </a:pPr>
              <a:r>
                <a:rPr b="0" i="0" lang="en-US" sz="1800">
                  <a:solidFill>
                    <a:schemeClr val="lt1"/>
                  </a:solidFill>
                  <a:latin typeface="Arial"/>
                  <a:ea typeface="Arial"/>
                  <a:cs typeface="Arial"/>
                  <a:sym typeface="Arial"/>
                </a:rPr>
                <a:t>концентрат</a:t>
              </a:r>
              <a:endParaRPr sz="1800">
                <a:solidFill>
                  <a:schemeClr val="lt1"/>
                </a:solidFill>
                <a:latin typeface="Arial"/>
                <a:ea typeface="Arial"/>
                <a:cs typeface="Arial"/>
                <a:sym typeface="Arial"/>
              </a:endParaRPr>
            </a:p>
          </p:txBody>
        </p:sp>
        <p:sp>
          <p:nvSpPr>
            <p:cNvPr id="522" name="Google Shape;522;p8"/>
            <p:cNvSpPr/>
            <p:nvPr/>
          </p:nvSpPr>
          <p:spPr>
            <a:xfrm>
              <a:off x="710541" y="2938554"/>
              <a:ext cx="573481" cy="573481"/>
            </a:xfrm>
            <a:prstGeom prst="ellipse">
              <a:avLst/>
            </a:prstGeom>
            <a:blipFill rotWithShape="1">
              <a:blip r:embed="rId7">
                <a:alphaModFix/>
              </a:blip>
              <a:stretch>
                <a:fillRect b="0" l="0" r="0" t="0"/>
              </a:stretch>
            </a:blipFill>
            <a:ln cap="flat" cmpd="sng" w="19050">
              <a:solidFill>
                <a:srgbClr val="126082"/>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23" name="Google Shape;523;p8"/>
            <p:cNvSpPr/>
            <p:nvPr/>
          </p:nvSpPr>
          <p:spPr>
            <a:xfrm>
              <a:off x="769605" y="3683978"/>
              <a:ext cx="3201600" cy="458784"/>
            </a:xfrm>
            <a:prstGeom prst="rect">
              <a:avLst/>
            </a:prstGeom>
            <a:solidFill>
              <a:srgbClr val="126082"/>
            </a:solidFill>
            <a:ln cap="flat" cmpd="sng" w="1905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24" name="Google Shape;524;p8"/>
            <p:cNvSpPr txBox="1"/>
            <p:nvPr/>
          </p:nvSpPr>
          <p:spPr>
            <a:xfrm>
              <a:off x="769605" y="3683978"/>
              <a:ext cx="3201600" cy="458784"/>
            </a:xfrm>
            <a:prstGeom prst="rect">
              <a:avLst/>
            </a:prstGeom>
            <a:noFill/>
            <a:ln>
              <a:noFill/>
            </a:ln>
          </p:spPr>
          <p:txBody>
            <a:bodyPr anchorCtr="0" anchor="ctr" bIns="53325" lIns="364150" spcFirstLastPara="1" rIns="53325" wrap="square" tIns="53325">
              <a:noAutofit/>
            </a:bodyPr>
            <a:lstStyle/>
            <a:p>
              <a:pPr indent="0" lvl="0" marL="0" marR="0" rtl="0" algn="l">
                <a:lnSpc>
                  <a:spcPct val="90000"/>
                </a:lnSpc>
                <a:spcBef>
                  <a:spcPts val="0"/>
                </a:spcBef>
                <a:spcAft>
                  <a:spcPts val="0"/>
                </a:spcAft>
                <a:buClr>
                  <a:schemeClr val="lt1"/>
                </a:buClr>
                <a:buSzPts val="2100"/>
                <a:buFont typeface="Arial"/>
                <a:buNone/>
              </a:pPr>
              <a:r>
                <a:rPr lang="en-US" sz="1800">
                  <a:solidFill>
                    <a:schemeClr val="lt1"/>
                  </a:solidFill>
                  <a:latin typeface="Arial"/>
                  <a:ea typeface="Arial"/>
                  <a:cs typeface="Arial"/>
                  <a:sym typeface="Arial"/>
                </a:rPr>
                <a:t>Сахар</a:t>
              </a:r>
              <a:endParaRPr sz="1400">
                <a:solidFill>
                  <a:schemeClr val="dk1"/>
                </a:solidFill>
                <a:latin typeface="Arial"/>
                <a:ea typeface="Arial"/>
                <a:cs typeface="Arial"/>
                <a:sym typeface="Arial"/>
              </a:endParaRPr>
            </a:p>
          </p:txBody>
        </p:sp>
        <p:sp>
          <p:nvSpPr>
            <p:cNvPr id="525" name="Google Shape;525;p8"/>
            <p:cNvSpPr/>
            <p:nvPr/>
          </p:nvSpPr>
          <p:spPr>
            <a:xfrm>
              <a:off x="482865" y="3626630"/>
              <a:ext cx="573481" cy="573481"/>
            </a:xfrm>
            <a:prstGeom prst="ellipse">
              <a:avLst/>
            </a:prstGeom>
            <a:blipFill rotWithShape="1">
              <a:blip r:embed="rId8">
                <a:alphaModFix/>
              </a:blip>
              <a:stretch>
                <a:fillRect b="0" l="0" r="0" t="0"/>
              </a:stretch>
            </a:blipFill>
            <a:ln cap="flat" cmpd="sng" w="19050">
              <a:solidFill>
                <a:srgbClr val="126082"/>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26" name="Google Shape;526;p8"/>
            <p:cNvSpPr/>
            <p:nvPr/>
          </p:nvSpPr>
          <p:spPr>
            <a:xfrm>
              <a:off x="354134" y="4372560"/>
              <a:ext cx="3617071" cy="458784"/>
            </a:xfrm>
            <a:prstGeom prst="rect">
              <a:avLst/>
            </a:prstGeom>
            <a:solidFill>
              <a:srgbClr val="126082"/>
            </a:solidFill>
            <a:ln cap="flat" cmpd="sng" w="1905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sp>
          <p:nvSpPr>
            <p:cNvPr id="527" name="Google Shape;527;p8"/>
            <p:cNvSpPr txBox="1"/>
            <p:nvPr/>
          </p:nvSpPr>
          <p:spPr>
            <a:xfrm>
              <a:off x="354134" y="4372560"/>
              <a:ext cx="3617071" cy="458784"/>
            </a:xfrm>
            <a:prstGeom prst="rect">
              <a:avLst/>
            </a:prstGeom>
            <a:noFill/>
            <a:ln>
              <a:noFill/>
            </a:ln>
          </p:spPr>
          <p:txBody>
            <a:bodyPr anchorCtr="0" anchor="ctr" bIns="53325" lIns="364150" spcFirstLastPara="1" rIns="53325" wrap="square" tIns="53325">
              <a:noAutofit/>
            </a:bodyPr>
            <a:lstStyle/>
            <a:p>
              <a:pPr indent="0" lvl="0" marL="0" marR="0" rtl="0" algn="l">
                <a:lnSpc>
                  <a:spcPct val="90000"/>
                </a:lnSpc>
                <a:spcBef>
                  <a:spcPts val="0"/>
                </a:spcBef>
                <a:spcAft>
                  <a:spcPts val="0"/>
                </a:spcAft>
                <a:buClr>
                  <a:schemeClr val="lt1"/>
                </a:buClr>
                <a:buSzPts val="2100"/>
                <a:buFont typeface="Arial"/>
                <a:buNone/>
              </a:pPr>
              <a:r>
                <a:rPr lang="en-US" sz="1800">
                  <a:solidFill>
                    <a:schemeClr val="lt1"/>
                  </a:solidFill>
                  <a:latin typeface="Arial"/>
                  <a:ea typeface="Arial"/>
                  <a:cs typeface="Arial"/>
                  <a:sym typeface="Arial"/>
                </a:rPr>
                <a:t>Этикетка</a:t>
              </a:r>
              <a:endParaRPr sz="1400">
                <a:solidFill>
                  <a:schemeClr val="dk1"/>
                </a:solidFill>
                <a:latin typeface="Arial"/>
                <a:ea typeface="Arial"/>
                <a:cs typeface="Arial"/>
                <a:sym typeface="Arial"/>
              </a:endParaRPr>
            </a:p>
          </p:txBody>
        </p:sp>
        <p:sp>
          <p:nvSpPr>
            <p:cNvPr id="528" name="Google Shape;528;p8"/>
            <p:cNvSpPr/>
            <p:nvPr/>
          </p:nvSpPr>
          <p:spPr>
            <a:xfrm>
              <a:off x="67394" y="4315211"/>
              <a:ext cx="573481" cy="573481"/>
            </a:xfrm>
            <a:prstGeom prst="ellipse">
              <a:avLst/>
            </a:prstGeom>
            <a:blipFill rotWithShape="1">
              <a:blip r:embed="rId9">
                <a:alphaModFix/>
              </a:blip>
              <a:stretch>
                <a:fillRect b="0" l="0" r="0" t="0"/>
              </a:stretch>
            </a:blipFill>
            <a:ln cap="flat" cmpd="sng" w="19050">
              <a:solidFill>
                <a:srgbClr val="126082"/>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p:txBody>
        </p:sp>
      </p:grpSp>
      <p:pic>
        <p:nvPicPr>
          <p:cNvPr id="529" name="Google Shape;529;p8" title="ddc9a51d8cbf12b8b37c790eb64f2616_64d423b5-49da-41c2-bbe8-ed0ec607d8f9.jpg"/>
          <p:cNvPicPr preferRelativeResize="0"/>
          <p:nvPr/>
        </p:nvPicPr>
        <p:blipFill>
          <a:blip r:embed="rId10">
            <a:alphaModFix/>
          </a:blip>
          <a:stretch>
            <a:fillRect/>
          </a:stretch>
        </p:blipFill>
        <p:spPr>
          <a:xfrm>
            <a:off x="-1600200" y="3"/>
            <a:ext cx="12288041" cy="6858000"/>
          </a:xfrm>
          <a:prstGeom prst="rect">
            <a:avLst/>
          </a:prstGeom>
          <a:noFill/>
          <a:ln>
            <a:noFill/>
          </a:ln>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g3f3ab93c83e_6_23"/>
          <p:cNvSpPr txBox="1"/>
          <p:nvPr>
            <p:ph type="title"/>
          </p:nvPr>
        </p:nvSpPr>
        <p:spPr>
          <a:xfrm>
            <a:off x="1692275" y="188913"/>
            <a:ext cx="7416900" cy="4905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r>
              <a:t/>
            </a:r>
            <a:endParaRPr/>
          </a:p>
        </p:txBody>
      </p:sp>
      <p:sp>
        <p:nvSpPr>
          <p:cNvPr id="536" name="Google Shape;536;g3f3ab93c83e_6_23"/>
          <p:cNvSpPr txBox="1"/>
          <p:nvPr>
            <p:ph idx="1" type="body"/>
          </p:nvPr>
        </p:nvSpPr>
        <p:spPr>
          <a:xfrm>
            <a:off x="73025" y="836613"/>
            <a:ext cx="4441800" cy="52896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537" name="Google Shape;537;g3f3ab93c83e_6_23"/>
          <p:cNvSpPr txBox="1"/>
          <p:nvPr>
            <p:ph idx="2" type="body"/>
          </p:nvPr>
        </p:nvSpPr>
        <p:spPr>
          <a:xfrm>
            <a:off x="4667250" y="836613"/>
            <a:ext cx="4441800" cy="52896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538" name="Google Shape;538;g3f3ab93c83e_6_23"/>
          <p:cNvSpPr txBox="1"/>
          <p:nvPr>
            <p:ph idx="12" type="sldNum"/>
          </p:nvPr>
        </p:nvSpPr>
        <p:spPr>
          <a:xfrm>
            <a:off x="7947025" y="6337300"/>
            <a:ext cx="1162200" cy="476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539" name="Google Shape;539;g3f3ab93c83e_6_23" title="bd25f858e25869e750fa2002cb2729f0_9f696315-27ab-4858-90a4-353419f76635.jpg"/>
          <p:cNvPicPr preferRelativeResize="0"/>
          <p:nvPr/>
        </p:nvPicPr>
        <p:blipFill>
          <a:blip r:embed="rId3">
            <a:alphaModFix/>
          </a:blip>
          <a:stretch>
            <a:fillRect/>
          </a:stretch>
        </p:blipFill>
        <p:spPr>
          <a:xfrm>
            <a:off x="-1064750" y="3"/>
            <a:ext cx="12288041"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12"/>
          <p:cNvSpPr/>
          <p:nvPr/>
        </p:nvSpPr>
        <p:spPr>
          <a:xfrm>
            <a:off x="1803858" y="2784520"/>
            <a:ext cx="2474507" cy="2212559"/>
          </a:xfrm>
          <a:custGeom>
            <a:rect b="b" l="l" r="r" t="t"/>
            <a:pathLst>
              <a:path extrusionOk="0" h="4425117" w="4949013">
                <a:moveTo>
                  <a:pt x="0" y="0"/>
                </a:moveTo>
                <a:lnTo>
                  <a:pt x="4949013" y="0"/>
                </a:lnTo>
                <a:lnTo>
                  <a:pt x="4949013" y="4425116"/>
                </a:lnTo>
                <a:lnTo>
                  <a:pt x="0" y="4425116"/>
                </a:lnTo>
                <a:lnTo>
                  <a:pt x="0" y="0"/>
                </a:lnTo>
                <a:close/>
              </a:path>
            </a:pathLst>
          </a:custGeom>
          <a:noFill/>
          <a:ln>
            <a:noFill/>
          </a:ln>
        </p:spPr>
      </p:sp>
      <p:sp>
        <p:nvSpPr>
          <p:cNvPr id="546" name="Google Shape;546;p12"/>
          <p:cNvSpPr txBox="1"/>
          <p:nvPr>
            <p:ph idx="12" type="sldNum"/>
          </p:nvPr>
        </p:nvSpPr>
        <p:spPr>
          <a:xfrm>
            <a:off x="7870825" y="6150020"/>
            <a:ext cx="1162050" cy="4762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47" name="Google Shape;547;p12"/>
          <p:cNvSpPr txBox="1"/>
          <p:nvPr/>
        </p:nvSpPr>
        <p:spPr>
          <a:xfrm>
            <a:off x="152400" y="359416"/>
            <a:ext cx="8648700" cy="50783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3300">
                <a:solidFill>
                  <a:srgbClr val="7030A0"/>
                </a:solidFill>
                <a:latin typeface="Arial"/>
                <a:ea typeface="Arial"/>
                <a:cs typeface="Arial"/>
                <a:sym typeface="Arial"/>
              </a:rPr>
              <a:t>Инкотермс 2010: 2 группы</a:t>
            </a:r>
            <a:endParaRPr b="1" sz="3300">
              <a:solidFill>
                <a:srgbClr val="7030A0"/>
              </a:solidFill>
              <a:latin typeface="Arial"/>
              <a:ea typeface="Arial"/>
              <a:cs typeface="Arial"/>
              <a:sym typeface="Arial"/>
            </a:endParaRPr>
          </a:p>
        </p:txBody>
      </p:sp>
      <p:pic>
        <p:nvPicPr>
          <p:cNvPr id="548" name="Google Shape;548;p12"/>
          <p:cNvPicPr preferRelativeResize="0"/>
          <p:nvPr/>
        </p:nvPicPr>
        <p:blipFill rotWithShape="1">
          <a:blip r:embed="rId3">
            <a:alphaModFix/>
          </a:blip>
          <a:srcRect b="0" l="0" r="0" t="0"/>
          <a:stretch/>
        </p:blipFill>
        <p:spPr>
          <a:xfrm>
            <a:off x="4673242" y="1899557"/>
            <a:ext cx="3774517" cy="3543235"/>
          </a:xfrm>
          <a:prstGeom prst="rect">
            <a:avLst/>
          </a:prstGeom>
          <a:noFill/>
          <a:ln>
            <a:noFill/>
          </a:ln>
        </p:spPr>
      </p:pic>
      <p:pic>
        <p:nvPicPr>
          <p:cNvPr id="549" name="Google Shape;549;p12"/>
          <p:cNvPicPr preferRelativeResize="0"/>
          <p:nvPr/>
        </p:nvPicPr>
        <p:blipFill rotWithShape="1">
          <a:blip r:embed="rId4">
            <a:alphaModFix/>
          </a:blip>
          <a:srcRect b="0" l="24024" r="44858" t="0"/>
          <a:stretch/>
        </p:blipFill>
        <p:spPr>
          <a:xfrm>
            <a:off x="28575" y="5497760"/>
            <a:ext cx="561975" cy="212320"/>
          </a:xfrm>
          <a:prstGeom prst="rect">
            <a:avLst/>
          </a:prstGeom>
          <a:noFill/>
          <a:ln>
            <a:noFill/>
          </a:ln>
        </p:spPr>
      </p:pic>
      <p:sp>
        <p:nvSpPr>
          <p:cNvPr id="550" name="Google Shape;550;p12"/>
          <p:cNvSpPr txBox="1"/>
          <p:nvPr/>
        </p:nvSpPr>
        <p:spPr>
          <a:xfrm>
            <a:off x="457200" y="3940970"/>
            <a:ext cx="6000750" cy="1731213"/>
          </a:xfrm>
          <a:prstGeom prst="rect">
            <a:avLst/>
          </a:prstGeom>
          <a:noFill/>
          <a:ln>
            <a:noFill/>
          </a:ln>
        </p:spPr>
        <p:txBody>
          <a:bodyPr anchorCtr="0" anchor="t" bIns="34275" lIns="68550" spcFirstLastPara="1" rIns="68550" wrap="square" tIns="34275">
            <a:spAutoFit/>
          </a:bodyPr>
          <a:lstStyle/>
          <a:p>
            <a:pPr indent="0" lvl="0" marL="0" marR="0" rtl="0" algn="l">
              <a:lnSpc>
                <a:spcPct val="90000"/>
              </a:lnSpc>
              <a:spcBef>
                <a:spcPts val="0"/>
              </a:spcBef>
              <a:spcAft>
                <a:spcPts val="0"/>
              </a:spcAft>
              <a:buNone/>
            </a:pPr>
            <a:r>
              <a:rPr b="1" lang="en-US" sz="1500">
                <a:solidFill>
                  <a:srgbClr val="A50021"/>
                </a:solidFill>
                <a:latin typeface="Arial Narrow"/>
                <a:ea typeface="Arial Narrow"/>
                <a:cs typeface="Arial Narrow"/>
                <a:sym typeface="Arial Narrow"/>
              </a:rPr>
              <a:t>Группа из 4 Инкотермс, специализирующаяся</a:t>
            </a:r>
            <a:endParaRPr sz="1350">
              <a:solidFill>
                <a:schemeClr val="dk1"/>
              </a:solidFill>
              <a:latin typeface="Arial"/>
              <a:ea typeface="Arial"/>
              <a:cs typeface="Arial"/>
              <a:sym typeface="Arial"/>
            </a:endParaRPr>
          </a:p>
          <a:p>
            <a:pPr indent="0" lvl="0" marL="0" marR="0" rtl="0" algn="l">
              <a:lnSpc>
                <a:spcPct val="90000"/>
              </a:lnSpc>
              <a:spcBef>
                <a:spcPts val="0"/>
              </a:spcBef>
              <a:spcAft>
                <a:spcPts val="0"/>
              </a:spcAft>
              <a:buNone/>
            </a:pPr>
            <a:r>
              <a:rPr b="1" lang="en-US" sz="1500">
                <a:solidFill>
                  <a:srgbClr val="A50021"/>
                </a:solidFill>
                <a:latin typeface="Arial Narrow"/>
                <a:ea typeface="Arial Narrow"/>
                <a:cs typeface="Arial Narrow"/>
                <a:sym typeface="Arial Narrow"/>
              </a:rPr>
              <a:t>на водном транспорте:</a:t>
            </a:r>
            <a:endParaRPr b="1" sz="1350">
              <a:solidFill>
                <a:schemeClr val="dk1"/>
              </a:solidFill>
              <a:latin typeface="Arial Narrow"/>
              <a:ea typeface="Arial Narrow"/>
              <a:cs typeface="Arial Narrow"/>
              <a:sym typeface="Arial Narrow"/>
            </a:endParaRPr>
          </a:p>
          <a:p>
            <a:pPr indent="-114300" lvl="1" marL="342900" marR="0" rtl="0" algn="l">
              <a:lnSpc>
                <a:spcPct val="15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 FAS</a:t>
            </a:r>
            <a:endParaRPr b="0" i="0" sz="1350" u="none" cap="none" strike="noStrike">
              <a:solidFill>
                <a:schemeClr val="dk1"/>
              </a:solidFill>
              <a:latin typeface="Arial"/>
              <a:ea typeface="Arial"/>
              <a:cs typeface="Arial"/>
              <a:sym typeface="Arial"/>
            </a:endParaRPr>
          </a:p>
          <a:p>
            <a:pPr indent="-114300" lvl="1" marL="342900" marR="0" rtl="0" algn="l">
              <a:lnSpc>
                <a:spcPct val="15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FOB</a:t>
            </a:r>
            <a:endParaRPr b="0" i="0" sz="1350" u="none" cap="none" strike="noStrike">
              <a:solidFill>
                <a:schemeClr val="dk1"/>
              </a:solidFill>
              <a:latin typeface="Arial"/>
              <a:ea typeface="Arial"/>
              <a:cs typeface="Arial"/>
              <a:sym typeface="Arial"/>
            </a:endParaRPr>
          </a:p>
          <a:p>
            <a:pPr indent="-114300" lvl="1" marL="342900" marR="0" rtl="0" algn="l">
              <a:lnSpc>
                <a:spcPct val="15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CFR</a:t>
            </a:r>
            <a:endParaRPr b="0" i="0" sz="1350" u="none" cap="none" strike="noStrike">
              <a:solidFill>
                <a:schemeClr val="dk1"/>
              </a:solidFill>
              <a:latin typeface="Arial"/>
              <a:ea typeface="Arial"/>
              <a:cs typeface="Arial"/>
              <a:sym typeface="Arial"/>
            </a:endParaRPr>
          </a:p>
          <a:p>
            <a:pPr indent="-114300" lvl="1" marL="342900" marR="0" rtl="0" algn="l">
              <a:lnSpc>
                <a:spcPct val="15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CIF</a:t>
            </a:r>
            <a:endParaRPr b="1" i="0" sz="1650" u="none" cap="none" strike="noStrike">
              <a:solidFill>
                <a:schemeClr val="dk1"/>
              </a:solidFill>
              <a:latin typeface="Arial Narrow"/>
              <a:ea typeface="Arial Narrow"/>
              <a:cs typeface="Arial Narrow"/>
              <a:sym typeface="Arial Narrow"/>
            </a:endParaRPr>
          </a:p>
        </p:txBody>
      </p:sp>
      <p:sp>
        <p:nvSpPr>
          <p:cNvPr id="551" name="Google Shape;551;p12"/>
          <p:cNvSpPr txBox="1"/>
          <p:nvPr/>
        </p:nvSpPr>
        <p:spPr>
          <a:xfrm>
            <a:off x="457200" y="1447800"/>
            <a:ext cx="6268641" cy="2416785"/>
          </a:xfrm>
          <a:prstGeom prst="rect">
            <a:avLst/>
          </a:prstGeom>
          <a:noFill/>
          <a:ln>
            <a:noFill/>
          </a:ln>
        </p:spPr>
        <p:txBody>
          <a:bodyPr anchorCtr="0" anchor="t" bIns="34275" lIns="68550" spcFirstLastPara="1" rIns="68550" wrap="square" tIns="34275">
            <a:spAutoFit/>
          </a:bodyPr>
          <a:lstStyle/>
          <a:p>
            <a:pPr indent="0" lvl="0" marL="0" marR="0" rtl="0" algn="l">
              <a:lnSpc>
                <a:spcPct val="90000"/>
              </a:lnSpc>
              <a:spcBef>
                <a:spcPts val="0"/>
              </a:spcBef>
              <a:spcAft>
                <a:spcPts val="0"/>
              </a:spcAft>
              <a:buNone/>
            </a:pPr>
            <a:r>
              <a:rPr b="1" lang="en-US" sz="1500">
                <a:solidFill>
                  <a:srgbClr val="A50021"/>
                </a:solidFill>
                <a:latin typeface="Arial Narrow"/>
                <a:ea typeface="Arial Narrow"/>
                <a:cs typeface="Arial Narrow"/>
                <a:sym typeface="Arial Narrow"/>
              </a:rPr>
              <a:t>Группа из 7 Инкотермс, используемых для любого вида транспорта, или мультимодального транспорта:</a:t>
            </a:r>
            <a:endParaRPr b="1" sz="1350">
              <a:solidFill>
                <a:schemeClr val="dk1"/>
              </a:solidFill>
              <a:latin typeface="Arial Narrow"/>
              <a:ea typeface="Arial Narrow"/>
              <a:cs typeface="Arial Narrow"/>
              <a:sym typeface="Arial Narrow"/>
            </a:endParaRPr>
          </a:p>
          <a:p>
            <a:pPr indent="-114300" lvl="1" marL="342900" marR="0" rtl="0" algn="l">
              <a:lnSpc>
                <a:spcPct val="9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 EXW</a:t>
            </a:r>
            <a:endParaRPr b="0" i="0" sz="1350" u="none" cap="none" strike="noStrike">
              <a:solidFill>
                <a:schemeClr val="dk1"/>
              </a:solidFill>
              <a:latin typeface="Arial"/>
              <a:ea typeface="Arial"/>
              <a:cs typeface="Arial"/>
              <a:sym typeface="Arial"/>
            </a:endParaRPr>
          </a:p>
          <a:p>
            <a:pPr indent="83344" lvl="1" marL="259557" marR="0" rtl="0" algn="l">
              <a:lnSpc>
                <a:spcPct val="90000"/>
              </a:lnSpc>
              <a:spcBef>
                <a:spcPts val="0"/>
              </a:spcBef>
              <a:spcAft>
                <a:spcPts val="0"/>
              </a:spcAft>
              <a:buNone/>
            </a:pPr>
            <a:r>
              <a:t/>
            </a:r>
            <a:endParaRPr b="1" i="0" sz="750" u="none" cap="none" strike="noStrike">
              <a:solidFill>
                <a:schemeClr val="dk1"/>
              </a:solidFill>
              <a:latin typeface="Arial Narrow"/>
              <a:ea typeface="Arial Narrow"/>
              <a:cs typeface="Arial Narrow"/>
              <a:sym typeface="Arial Narrow"/>
            </a:endParaRPr>
          </a:p>
          <a:p>
            <a:pPr indent="-114300" lvl="1" marL="342900" marR="0" rtl="0" algn="l">
              <a:lnSpc>
                <a:spcPct val="9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FCA</a:t>
            </a:r>
            <a:endParaRPr b="0" i="0" sz="1350" u="none" cap="none" strike="noStrike">
              <a:solidFill>
                <a:schemeClr val="dk1"/>
              </a:solidFill>
              <a:latin typeface="Arial"/>
              <a:ea typeface="Arial"/>
              <a:cs typeface="Arial"/>
              <a:sym typeface="Arial"/>
            </a:endParaRPr>
          </a:p>
          <a:p>
            <a:pPr indent="83344" lvl="1" marL="259557" marR="0" rtl="0" algn="l">
              <a:lnSpc>
                <a:spcPct val="90000"/>
              </a:lnSpc>
              <a:spcBef>
                <a:spcPts val="0"/>
              </a:spcBef>
              <a:spcAft>
                <a:spcPts val="0"/>
              </a:spcAft>
              <a:buNone/>
            </a:pPr>
            <a:r>
              <a:t/>
            </a:r>
            <a:endParaRPr b="1" i="0" sz="750" u="none" cap="none" strike="noStrike">
              <a:solidFill>
                <a:schemeClr val="dk1"/>
              </a:solidFill>
              <a:latin typeface="Arial Narrow"/>
              <a:ea typeface="Arial Narrow"/>
              <a:cs typeface="Arial Narrow"/>
              <a:sym typeface="Arial Narrow"/>
            </a:endParaRPr>
          </a:p>
          <a:p>
            <a:pPr indent="-114300" lvl="1" marL="342900" marR="0" rtl="0" algn="l">
              <a:lnSpc>
                <a:spcPct val="9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CPT</a:t>
            </a:r>
            <a:endParaRPr b="0" i="0" sz="1350" u="none" cap="none" strike="noStrike">
              <a:solidFill>
                <a:schemeClr val="dk1"/>
              </a:solidFill>
              <a:latin typeface="Arial"/>
              <a:ea typeface="Arial"/>
              <a:cs typeface="Arial"/>
              <a:sym typeface="Arial"/>
            </a:endParaRPr>
          </a:p>
          <a:p>
            <a:pPr indent="83344" lvl="1" marL="259557" marR="0" rtl="0" algn="l">
              <a:lnSpc>
                <a:spcPct val="90000"/>
              </a:lnSpc>
              <a:spcBef>
                <a:spcPts val="0"/>
              </a:spcBef>
              <a:spcAft>
                <a:spcPts val="0"/>
              </a:spcAft>
              <a:buNone/>
            </a:pPr>
            <a:r>
              <a:t/>
            </a:r>
            <a:endParaRPr b="1" i="0" sz="750" u="none" cap="none" strike="noStrike">
              <a:solidFill>
                <a:schemeClr val="dk1"/>
              </a:solidFill>
              <a:latin typeface="Arial Narrow"/>
              <a:ea typeface="Arial Narrow"/>
              <a:cs typeface="Arial Narrow"/>
              <a:sym typeface="Arial Narrow"/>
            </a:endParaRPr>
          </a:p>
          <a:p>
            <a:pPr indent="-114300" lvl="1" marL="342900" marR="0" rtl="0" algn="l">
              <a:lnSpc>
                <a:spcPct val="9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CIP</a:t>
            </a:r>
            <a:endParaRPr b="0" i="0" sz="1350" u="none" cap="none" strike="noStrike">
              <a:solidFill>
                <a:schemeClr val="dk1"/>
              </a:solidFill>
              <a:latin typeface="Arial"/>
              <a:ea typeface="Arial"/>
              <a:cs typeface="Arial"/>
              <a:sym typeface="Arial"/>
            </a:endParaRPr>
          </a:p>
          <a:p>
            <a:pPr indent="83344" lvl="1" marL="259557" marR="0" rtl="0" algn="l">
              <a:lnSpc>
                <a:spcPct val="90000"/>
              </a:lnSpc>
              <a:spcBef>
                <a:spcPts val="0"/>
              </a:spcBef>
              <a:spcAft>
                <a:spcPts val="0"/>
              </a:spcAft>
              <a:buNone/>
            </a:pPr>
            <a:r>
              <a:t/>
            </a:r>
            <a:endParaRPr b="1" i="0" sz="750" u="none" cap="none" strike="noStrike">
              <a:solidFill>
                <a:schemeClr val="dk1"/>
              </a:solidFill>
              <a:latin typeface="Arial Narrow"/>
              <a:ea typeface="Arial Narrow"/>
              <a:cs typeface="Arial Narrow"/>
              <a:sym typeface="Arial Narrow"/>
            </a:endParaRPr>
          </a:p>
          <a:p>
            <a:pPr indent="-114300" lvl="1" marL="342900" marR="0" rtl="0" algn="l">
              <a:lnSpc>
                <a:spcPct val="9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DAP</a:t>
            </a:r>
            <a:endParaRPr b="0" i="0" sz="1350" u="none" cap="none" strike="noStrike">
              <a:solidFill>
                <a:schemeClr val="dk1"/>
              </a:solidFill>
              <a:latin typeface="Arial"/>
              <a:ea typeface="Arial"/>
              <a:cs typeface="Arial"/>
              <a:sym typeface="Arial"/>
            </a:endParaRPr>
          </a:p>
          <a:p>
            <a:pPr indent="83344" lvl="1" marL="259557" marR="0" rtl="0" algn="l">
              <a:lnSpc>
                <a:spcPct val="90000"/>
              </a:lnSpc>
              <a:spcBef>
                <a:spcPts val="0"/>
              </a:spcBef>
              <a:spcAft>
                <a:spcPts val="0"/>
              </a:spcAft>
              <a:buNone/>
            </a:pPr>
            <a:r>
              <a:t/>
            </a:r>
            <a:endParaRPr b="1" i="0" sz="750" u="none" cap="none" strike="noStrike">
              <a:solidFill>
                <a:schemeClr val="dk1"/>
              </a:solidFill>
              <a:latin typeface="Arial Narrow"/>
              <a:ea typeface="Arial Narrow"/>
              <a:cs typeface="Arial Narrow"/>
              <a:sym typeface="Arial Narrow"/>
            </a:endParaRPr>
          </a:p>
          <a:p>
            <a:pPr indent="-114300" lvl="1" marL="342900" marR="0" rtl="0" algn="l">
              <a:lnSpc>
                <a:spcPct val="9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DAT</a:t>
            </a:r>
            <a:endParaRPr b="0" i="0" sz="1350" u="none" cap="none" strike="noStrike">
              <a:solidFill>
                <a:schemeClr val="dk1"/>
              </a:solidFill>
              <a:latin typeface="Arial"/>
              <a:ea typeface="Arial"/>
              <a:cs typeface="Arial"/>
              <a:sym typeface="Arial"/>
            </a:endParaRPr>
          </a:p>
          <a:p>
            <a:pPr indent="83344" lvl="1" marL="259557" marR="0" rtl="0" algn="l">
              <a:lnSpc>
                <a:spcPct val="90000"/>
              </a:lnSpc>
              <a:spcBef>
                <a:spcPts val="0"/>
              </a:spcBef>
              <a:spcAft>
                <a:spcPts val="0"/>
              </a:spcAft>
              <a:buNone/>
            </a:pPr>
            <a:r>
              <a:t/>
            </a:r>
            <a:endParaRPr b="1" i="0" sz="750" u="none" cap="none" strike="noStrike">
              <a:solidFill>
                <a:schemeClr val="dk1"/>
              </a:solidFill>
              <a:latin typeface="Arial Narrow"/>
              <a:ea typeface="Arial Narrow"/>
              <a:cs typeface="Arial Narrow"/>
              <a:sym typeface="Arial Narrow"/>
            </a:endParaRPr>
          </a:p>
          <a:p>
            <a:pPr indent="-114300" lvl="1" marL="342900" marR="0" rtl="0" algn="l">
              <a:lnSpc>
                <a:spcPct val="90000"/>
              </a:lnSpc>
              <a:spcBef>
                <a:spcPts val="0"/>
              </a:spcBef>
              <a:spcAft>
                <a:spcPts val="0"/>
              </a:spcAft>
              <a:buClr>
                <a:schemeClr val="dk1"/>
              </a:buClr>
              <a:buSzPts val="1800"/>
              <a:buFont typeface="Noto Sans Symbols"/>
              <a:buChar char="♦"/>
            </a:pPr>
            <a:r>
              <a:rPr b="1" i="0" lang="en-US" sz="1350" u="none" cap="none" strike="noStrike">
                <a:solidFill>
                  <a:schemeClr val="dk1"/>
                </a:solidFill>
                <a:latin typeface="Arial Narrow"/>
                <a:ea typeface="Arial Narrow"/>
                <a:cs typeface="Arial Narrow"/>
                <a:sym typeface="Arial Narrow"/>
              </a:rPr>
              <a:t>DDP</a:t>
            </a:r>
            <a:endParaRPr b="0" i="0" sz="1350" u="none" cap="none" strike="noStrike">
              <a:solidFill>
                <a:schemeClr val="dk1"/>
              </a:solidFill>
              <a:latin typeface="Arial"/>
              <a:ea typeface="Arial"/>
              <a:cs typeface="Arial"/>
              <a:sym typeface="Arial"/>
            </a:endParaRPr>
          </a:p>
        </p:txBody>
      </p:sp>
      <p:sp>
        <p:nvSpPr>
          <p:cNvPr id="552" name="Google Shape;552;p12"/>
          <p:cNvSpPr/>
          <p:nvPr/>
        </p:nvSpPr>
        <p:spPr>
          <a:xfrm>
            <a:off x="1475186" y="1925718"/>
            <a:ext cx="291703" cy="1745457"/>
          </a:xfrm>
          <a:prstGeom prst="downArrow">
            <a:avLst>
              <a:gd fmla="val 50000" name="adj1"/>
              <a:gd fmla="val 149592" name="adj2"/>
            </a:avLst>
          </a:prstGeom>
          <a:gradFill>
            <a:gsLst>
              <a:gs pos="0">
                <a:srgbClr val="92D050"/>
              </a:gs>
              <a:gs pos="100000">
                <a:srgbClr val="FF0000"/>
              </a:gs>
            </a:gsLst>
            <a:lin ang="5400000" scaled="0"/>
          </a:gradFill>
          <a:ln cap="flat" cmpd="sng" w="9525">
            <a:solidFill>
              <a:srgbClr val="000000"/>
            </a:solidFill>
            <a:prstDash val="solid"/>
            <a:miter lim="8000"/>
            <a:headEnd len="sm" w="sm" type="none"/>
            <a:tailEnd len="sm" w="sm" type="none"/>
          </a:ln>
        </p:spPr>
        <p:txBody>
          <a:bodyPr anchorCtr="0" anchor="t" bIns="34275" lIns="68550" spcFirstLastPara="1" rIns="68550" wrap="square" tIns="34275">
            <a:noAutofit/>
          </a:bodyPr>
          <a:lstStyle/>
          <a:p>
            <a:pPr indent="0" lvl="0" marL="0" marR="0" rtl="0" algn="l">
              <a:spcBef>
                <a:spcPts val="0"/>
              </a:spcBef>
              <a:spcAft>
                <a:spcPts val="0"/>
              </a:spcAft>
              <a:buNone/>
            </a:pPr>
            <a:r>
              <a:t/>
            </a:r>
            <a:endParaRPr b="1" sz="1800">
              <a:solidFill>
                <a:schemeClr val="dk1"/>
              </a:solidFill>
              <a:latin typeface="Arial Narrow"/>
              <a:ea typeface="Arial Narrow"/>
              <a:cs typeface="Arial Narrow"/>
              <a:sym typeface="Arial Narrow"/>
            </a:endParaRPr>
          </a:p>
        </p:txBody>
      </p:sp>
      <p:sp>
        <p:nvSpPr>
          <p:cNvPr id="553" name="Google Shape;553;p12"/>
          <p:cNvSpPr txBox="1"/>
          <p:nvPr/>
        </p:nvSpPr>
        <p:spPr>
          <a:xfrm>
            <a:off x="1903810" y="1925718"/>
            <a:ext cx="1943100" cy="392385"/>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None/>
            </a:pPr>
            <a:r>
              <a:rPr b="1" lang="en-US" sz="1050">
                <a:solidFill>
                  <a:schemeClr val="dk1"/>
                </a:solidFill>
                <a:latin typeface="Arial Narrow"/>
                <a:ea typeface="Arial Narrow"/>
                <a:cs typeface="Arial Narrow"/>
                <a:sym typeface="Arial Narrow"/>
              </a:rPr>
              <a:t>Минимальное обязательство для продавца</a:t>
            </a:r>
            <a:endParaRPr b="1" sz="1050">
              <a:solidFill>
                <a:schemeClr val="dk1"/>
              </a:solidFill>
              <a:latin typeface="Arial Narrow"/>
              <a:ea typeface="Arial Narrow"/>
              <a:cs typeface="Arial Narrow"/>
              <a:sym typeface="Arial Narrow"/>
            </a:endParaRPr>
          </a:p>
        </p:txBody>
      </p:sp>
      <p:sp>
        <p:nvSpPr>
          <p:cNvPr id="554" name="Google Shape;554;p12"/>
          <p:cNvSpPr txBox="1"/>
          <p:nvPr/>
        </p:nvSpPr>
        <p:spPr>
          <a:xfrm>
            <a:off x="1957388" y="3318749"/>
            <a:ext cx="1943100" cy="392385"/>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None/>
            </a:pPr>
            <a:r>
              <a:rPr b="1" lang="en-US" sz="1050">
                <a:solidFill>
                  <a:schemeClr val="dk1"/>
                </a:solidFill>
                <a:latin typeface="Arial Narrow"/>
                <a:ea typeface="Arial Narrow"/>
                <a:cs typeface="Arial Narrow"/>
                <a:sym typeface="Arial Narrow"/>
              </a:rPr>
              <a:t>Максимальное обязательство для продавца</a:t>
            </a:r>
            <a:endParaRPr b="1" sz="1050">
              <a:solidFill>
                <a:schemeClr val="dk1"/>
              </a:solidFill>
              <a:latin typeface="Arial Narrow"/>
              <a:ea typeface="Arial Narrow"/>
              <a:cs typeface="Arial Narrow"/>
              <a:sym typeface="Arial Narrow"/>
            </a:endParaRPr>
          </a:p>
        </p:txBody>
      </p:sp>
      <p:sp>
        <p:nvSpPr>
          <p:cNvPr id="555" name="Google Shape;555;p12"/>
          <p:cNvSpPr/>
          <p:nvPr/>
        </p:nvSpPr>
        <p:spPr>
          <a:xfrm>
            <a:off x="1451374" y="4451032"/>
            <a:ext cx="291703" cy="1048941"/>
          </a:xfrm>
          <a:prstGeom prst="downArrow">
            <a:avLst>
              <a:gd fmla="val 50000" name="adj1"/>
              <a:gd fmla="val 149597" name="adj2"/>
            </a:avLst>
          </a:prstGeom>
          <a:gradFill>
            <a:gsLst>
              <a:gs pos="0">
                <a:srgbClr val="92D050"/>
              </a:gs>
              <a:gs pos="100000">
                <a:srgbClr val="FF0000"/>
              </a:gs>
            </a:gsLst>
            <a:lin ang="5400000" scaled="0"/>
          </a:gradFill>
          <a:ln cap="flat" cmpd="sng" w="9525">
            <a:solidFill>
              <a:srgbClr val="000000"/>
            </a:solidFill>
            <a:prstDash val="solid"/>
            <a:miter lim="8000"/>
            <a:headEnd len="sm" w="sm" type="none"/>
            <a:tailEnd len="sm" w="sm" type="none"/>
          </a:ln>
        </p:spPr>
        <p:txBody>
          <a:bodyPr anchorCtr="0" anchor="t" bIns="34275" lIns="68550" spcFirstLastPara="1" rIns="68550" wrap="square" tIns="34275">
            <a:noAutofit/>
          </a:bodyPr>
          <a:lstStyle/>
          <a:p>
            <a:pPr indent="0" lvl="0" marL="0" marR="0" rtl="0" algn="l">
              <a:spcBef>
                <a:spcPts val="0"/>
              </a:spcBef>
              <a:spcAft>
                <a:spcPts val="0"/>
              </a:spcAft>
              <a:buNone/>
            </a:pPr>
            <a:r>
              <a:t/>
            </a:r>
            <a:endParaRPr b="1" sz="1800">
              <a:solidFill>
                <a:schemeClr val="dk1"/>
              </a:solidFill>
              <a:latin typeface="Arial Narrow"/>
              <a:ea typeface="Arial Narrow"/>
              <a:cs typeface="Arial Narrow"/>
              <a:sym typeface="Arial Narrow"/>
            </a:endParaRPr>
          </a:p>
        </p:txBody>
      </p:sp>
      <p:sp>
        <p:nvSpPr>
          <p:cNvPr id="556" name="Google Shape;556;p12"/>
          <p:cNvSpPr txBox="1"/>
          <p:nvPr/>
        </p:nvSpPr>
        <p:spPr>
          <a:xfrm>
            <a:off x="1957388" y="4433174"/>
            <a:ext cx="1714500" cy="553968"/>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None/>
            </a:pPr>
            <a:r>
              <a:rPr b="1" lang="en-US" sz="1050">
                <a:solidFill>
                  <a:schemeClr val="dk1"/>
                </a:solidFill>
                <a:latin typeface="Arial Narrow"/>
                <a:ea typeface="Arial Narrow"/>
                <a:cs typeface="Arial Narrow"/>
                <a:sym typeface="Arial Narrow"/>
              </a:rPr>
              <a:t>Минимальное обязательство для продавца</a:t>
            </a:r>
            <a:endParaRPr b="1" sz="1050">
              <a:solidFill>
                <a:schemeClr val="dk1"/>
              </a:solidFill>
              <a:latin typeface="Arial Narrow"/>
              <a:ea typeface="Arial Narrow"/>
              <a:cs typeface="Arial Narrow"/>
              <a:sym typeface="Arial Narrow"/>
            </a:endParaRPr>
          </a:p>
        </p:txBody>
      </p:sp>
      <p:sp>
        <p:nvSpPr>
          <p:cNvPr id="557" name="Google Shape;557;p12"/>
          <p:cNvSpPr txBox="1"/>
          <p:nvPr/>
        </p:nvSpPr>
        <p:spPr>
          <a:xfrm>
            <a:off x="1957388" y="5147549"/>
            <a:ext cx="2051825" cy="392385"/>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None/>
            </a:pPr>
            <a:r>
              <a:rPr b="1" lang="en-US" sz="1050">
                <a:solidFill>
                  <a:schemeClr val="dk1"/>
                </a:solidFill>
                <a:latin typeface="Arial Narrow"/>
                <a:ea typeface="Arial Narrow"/>
                <a:cs typeface="Arial Narrow"/>
                <a:sym typeface="Arial Narrow"/>
              </a:rPr>
              <a:t>Максимальное обязательство для продавца</a:t>
            </a:r>
            <a:endParaRPr b="1" sz="1050">
              <a:solidFill>
                <a:schemeClr val="dk1"/>
              </a:solidFill>
              <a:latin typeface="Arial Narrow"/>
              <a:ea typeface="Arial Narrow"/>
              <a:cs typeface="Arial Narrow"/>
              <a:sym typeface="Arial Narrow"/>
            </a:endParaRPr>
          </a:p>
        </p:txBody>
      </p:sp>
      <p:pic>
        <p:nvPicPr>
          <p:cNvPr id="558" name="Google Shape;558;p12" title="031bc6c4deb4ff48e724289d43e3f933_0e8d0365-f96c-485f-949d-f82fece88b8a.jpg"/>
          <p:cNvPicPr preferRelativeResize="0"/>
          <p:nvPr/>
        </p:nvPicPr>
        <p:blipFill>
          <a:blip r:embed="rId5">
            <a:alphaModFix/>
          </a:blip>
          <a:stretch>
            <a:fillRect/>
          </a:stretch>
        </p:blipFill>
        <p:spPr>
          <a:xfrm>
            <a:off x="-1588671" y="3"/>
            <a:ext cx="12288041" cy="6858000"/>
          </a:xfrm>
          <a:prstGeom prst="rect">
            <a:avLst/>
          </a:prstGeom>
          <a:noFill/>
          <a:ln>
            <a:noFill/>
          </a:ln>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17"/>
          <p:cNvSpPr txBox="1"/>
          <p:nvPr>
            <p:ph type="title"/>
          </p:nvPr>
        </p:nvSpPr>
        <p:spPr>
          <a:xfrm>
            <a:off x="76200" y="1079379"/>
            <a:ext cx="5257800" cy="1362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2000">
              <a:solidFill>
                <a:srgbClr val="006600"/>
              </a:solidFill>
            </a:endParaRPr>
          </a:p>
        </p:txBody>
      </p:sp>
      <p:sp>
        <p:nvSpPr>
          <p:cNvPr id="565" name="Google Shape;565;p17"/>
          <p:cNvSpPr txBox="1"/>
          <p:nvPr>
            <p:ph idx="1" type="body"/>
          </p:nvPr>
        </p:nvSpPr>
        <p:spPr>
          <a:xfrm>
            <a:off x="419103" y="4209027"/>
            <a:ext cx="5981697" cy="1500187"/>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006600"/>
              </a:buClr>
              <a:buSzPts val="2400"/>
              <a:buFont typeface="Arial"/>
              <a:buNone/>
            </a:pPr>
            <a:r>
              <a:rPr b="1" lang="en-US" sz="2400">
                <a:solidFill>
                  <a:srgbClr val="006600"/>
                </a:solidFill>
              </a:rPr>
              <a:t>Возможности для бизнеса в логистике:Глобальное управление тендерами (GTM)</a:t>
            </a:r>
            <a:endParaRPr b="1" sz="2400"/>
          </a:p>
        </p:txBody>
      </p:sp>
      <p:pic>
        <p:nvPicPr>
          <p:cNvPr id="566" name="Google Shape;566;p17"/>
          <p:cNvPicPr preferRelativeResize="0"/>
          <p:nvPr/>
        </p:nvPicPr>
        <p:blipFill rotWithShape="1">
          <a:blip r:embed="rId3">
            <a:alphaModFix/>
          </a:blip>
          <a:srcRect b="0" l="0" r="0" t="0"/>
          <a:stretch/>
        </p:blipFill>
        <p:spPr>
          <a:xfrm>
            <a:off x="5250473" y="1213971"/>
            <a:ext cx="3358662" cy="1341037"/>
          </a:xfrm>
          <a:prstGeom prst="rect">
            <a:avLst/>
          </a:prstGeom>
          <a:noFill/>
          <a:ln>
            <a:noFill/>
          </a:ln>
        </p:spPr>
      </p:pic>
      <p:pic>
        <p:nvPicPr>
          <p:cNvPr id="567" name="Google Shape;567;p17"/>
          <p:cNvPicPr preferRelativeResize="0"/>
          <p:nvPr/>
        </p:nvPicPr>
        <p:blipFill rotWithShape="1">
          <a:blip r:embed="rId4">
            <a:alphaModFix/>
          </a:blip>
          <a:srcRect b="0" l="0" r="0" t="0"/>
          <a:stretch/>
        </p:blipFill>
        <p:spPr>
          <a:xfrm>
            <a:off x="5260643" y="2789333"/>
            <a:ext cx="3358662" cy="1257300"/>
          </a:xfrm>
          <a:prstGeom prst="rect">
            <a:avLst/>
          </a:prstGeom>
          <a:noFill/>
          <a:ln>
            <a:noFill/>
          </a:ln>
        </p:spPr>
      </p:pic>
      <p:sp>
        <p:nvSpPr>
          <p:cNvPr id="568" name="Google Shape;568;p17"/>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69" name="Google Shape;569;p17"/>
          <p:cNvSpPr/>
          <p:nvPr/>
        </p:nvSpPr>
        <p:spPr>
          <a:xfrm>
            <a:off x="7467600" y="5181600"/>
            <a:ext cx="1447807" cy="1431941"/>
          </a:xfrm>
          <a:custGeom>
            <a:rect b="b" l="l" r="r" t="t"/>
            <a:pathLst>
              <a:path extrusionOk="0" h="3280664" w="3289681">
                <a:moveTo>
                  <a:pt x="0" y="0"/>
                </a:moveTo>
                <a:lnTo>
                  <a:pt x="3289681" y="0"/>
                </a:lnTo>
                <a:lnTo>
                  <a:pt x="3289681" y="3280664"/>
                </a:lnTo>
                <a:lnTo>
                  <a:pt x="0" y="3280664"/>
                </a:lnTo>
                <a:lnTo>
                  <a:pt x="0" y="0"/>
                </a:lnTo>
                <a:close/>
              </a:path>
            </a:pathLst>
          </a:custGeom>
          <a:blipFill rotWithShape="1">
            <a:blip r:embed="rId5">
              <a:alphaModFix/>
            </a:blip>
            <a:stretch>
              <a:fillRect b="1" l="-15" r="-1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pic>
        <p:nvPicPr>
          <p:cNvPr id="570" name="Google Shape;570;p17" title="WhatsApp Image 2026-07-14 at 19.03.19 (3).jpeg"/>
          <p:cNvPicPr preferRelativeResize="0"/>
          <p:nvPr/>
        </p:nvPicPr>
        <p:blipFill>
          <a:blip r:embed="rId6">
            <a:alphaModFix/>
          </a:blip>
          <a:stretch>
            <a:fillRect/>
          </a:stretch>
        </p:blipFill>
        <p:spPr>
          <a:xfrm>
            <a:off x="-1202100" y="-11027"/>
            <a:ext cx="12294422" cy="6858000"/>
          </a:xfrm>
          <a:prstGeom prst="rect">
            <a:avLst/>
          </a:prstGeom>
          <a:noFill/>
          <a:ln>
            <a:noFill/>
          </a:ln>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15"/>
          <p:cNvSpPr txBox="1"/>
          <p:nvPr/>
        </p:nvSpPr>
        <p:spPr>
          <a:xfrm>
            <a:off x="1831182" y="1859758"/>
            <a:ext cx="4436552" cy="346218"/>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None/>
            </a:pPr>
            <a:r>
              <a:rPr b="1" lang="en-US" sz="1800">
                <a:solidFill>
                  <a:srgbClr val="7030A0"/>
                </a:solidFill>
                <a:latin typeface="Arial Narrow"/>
                <a:ea typeface="Arial Narrow"/>
                <a:cs typeface="Arial Narrow"/>
                <a:sym typeface="Arial Narrow"/>
              </a:rPr>
              <a:t>EXW «EX WORKS» (название места поставки)</a:t>
            </a:r>
            <a:endParaRPr b="1" sz="1800">
              <a:solidFill>
                <a:srgbClr val="7030A0"/>
              </a:solidFill>
              <a:latin typeface="Arial Narrow"/>
              <a:ea typeface="Arial Narrow"/>
              <a:cs typeface="Arial Narrow"/>
              <a:sym typeface="Arial Narrow"/>
            </a:endParaRPr>
          </a:p>
        </p:txBody>
      </p:sp>
      <p:sp>
        <p:nvSpPr>
          <p:cNvPr id="577" name="Google Shape;577;p15"/>
          <p:cNvSpPr txBox="1"/>
          <p:nvPr/>
        </p:nvSpPr>
        <p:spPr>
          <a:xfrm>
            <a:off x="1839516" y="2196704"/>
            <a:ext cx="5962650" cy="1223382"/>
          </a:xfrm>
          <a:prstGeom prst="rect">
            <a:avLst/>
          </a:prstGeom>
          <a:noFill/>
          <a:ln>
            <a:noFill/>
          </a:ln>
        </p:spPr>
        <p:txBody>
          <a:bodyPr anchorCtr="0" anchor="t" bIns="34275" lIns="68550" spcFirstLastPara="1" rIns="68550" wrap="square" tIns="34275">
            <a:spAutoFit/>
          </a:bodyPr>
          <a:lstStyle/>
          <a:p>
            <a:pPr indent="0" lvl="0" marL="0" marR="0" rtl="0" algn="just">
              <a:spcBef>
                <a:spcPts val="0"/>
              </a:spcBef>
              <a:spcAft>
                <a:spcPts val="0"/>
              </a:spcAft>
              <a:buNone/>
            </a:pPr>
            <a:r>
              <a:rPr b="1" lang="en-US" sz="1500">
                <a:solidFill>
                  <a:schemeClr val="dk1"/>
                </a:solidFill>
                <a:latin typeface="Arial Narrow"/>
                <a:ea typeface="Arial Narrow"/>
                <a:cs typeface="Arial Narrow"/>
                <a:sym typeface="Arial Narrow"/>
              </a:rPr>
              <a:t>Продавец </a:t>
            </a:r>
            <a:r>
              <a:rPr b="1" lang="en-US" sz="1500" u="sng">
                <a:solidFill>
                  <a:schemeClr val="dk1"/>
                </a:solidFill>
                <a:latin typeface="Arial Narrow"/>
                <a:ea typeface="Arial Narrow"/>
                <a:cs typeface="Arial Narrow"/>
                <a:sym typeface="Arial Narrow"/>
              </a:rPr>
              <a:t>осуществляет поставку</a:t>
            </a:r>
            <a:r>
              <a:rPr b="1" lang="en-US" sz="1500">
                <a:solidFill>
                  <a:schemeClr val="dk1"/>
                </a:solidFill>
                <a:latin typeface="Arial Narrow"/>
                <a:ea typeface="Arial Narrow"/>
                <a:cs typeface="Arial Narrow"/>
                <a:sym typeface="Arial Narrow"/>
              </a:rPr>
              <a:t>, когда он предоставляет товар в распоряжение покупателя на </a:t>
            </a:r>
            <a:r>
              <a:rPr b="1" lang="en-US" sz="1500" u="sng">
                <a:solidFill>
                  <a:schemeClr val="dk1"/>
                </a:solidFill>
                <a:latin typeface="Arial Narrow"/>
                <a:ea typeface="Arial Narrow"/>
                <a:cs typeface="Arial Narrow"/>
                <a:sym typeface="Arial Narrow"/>
              </a:rPr>
              <a:t>территории продавца </a:t>
            </a:r>
            <a:r>
              <a:rPr b="1" lang="en-US" sz="1500">
                <a:solidFill>
                  <a:schemeClr val="dk1"/>
                </a:solidFill>
                <a:latin typeface="Arial Narrow"/>
                <a:ea typeface="Arial Narrow"/>
                <a:cs typeface="Arial Narrow"/>
                <a:sym typeface="Arial Narrow"/>
              </a:rPr>
              <a:t>или в другом названном месте (например, на заводе, фабрике, складе и т.д</a:t>
            </a:r>
            <a:r>
              <a:rPr b="1" lang="en-US" sz="1500" u="sng">
                <a:solidFill>
                  <a:schemeClr val="dk1"/>
                </a:solidFill>
                <a:latin typeface="Arial Narrow"/>
                <a:ea typeface="Arial Narrow"/>
                <a:cs typeface="Arial Narrow"/>
                <a:sym typeface="Arial Narrow"/>
              </a:rPr>
              <a:t>.), не прошедшем таможенную очистку для экспорта и не погруженном на какое-либо транспортное средство для сбора.транспортное средство.</a:t>
            </a:r>
            <a:endParaRPr b="1" sz="1500" u="sng">
              <a:solidFill>
                <a:schemeClr val="dk1"/>
              </a:solidFill>
              <a:latin typeface="Arial Narrow"/>
              <a:ea typeface="Arial Narrow"/>
              <a:cs typeface="Arial Narrow"/>
              <a:sym typeface="Arial Narrow"/>
            </a:endParaRPr>
          </a:p>
        </p:txBody>
      </p:sp>
      <p:graphicFrame>
        <p:nvGraphicFramePr>
          <p:cNvPr id="578" name="Google Shape;578;p15"/>
          <p:cNvGraphicFramePr/>
          <p:nvPr/>
        </p:nvGraphicFramePr>
        <p:xfrm>
          <a:off x="1148358" y="3706639"/>
          <a:ext cx="6847285" cy="1890713"/>
        </p:xfrm>
        <a:graphic>
          <a:graphicData uri="http://schemas.openxmlformats.org/presentationml/2006/ole">
            <mc:AlternateContent>
              <mc:Choice Requires="v">
                <p:oleObj r:id="rId4" imgH="1890713" imgW="6847285" progId="PBrush" spid="_x0000_s1">
                  <p:embed/>
                </p:oleObj>
              </mc:Choice>
              <mc:Fallback>
                <p:oleObj r:id="rId5" imgH="1890713" imgW="6847285" progId="PBrush">
                  <p:embed/>
                  <p:pic>
                    <p:nvPicPr>
                      <p:cNvPr id="578" name="Google Shape;578;p15"/>
                      <p:cNvPicPr preferRelativeResize="0"/>
                      <p:nvPr/>
                    </p:nvPicPr>
                    <p:blipFill rotWithShape="1">
                      <a:blip r:embed="rId6">
                        <a:alphaModFix/>
                      </a:blip>
                      <a:srcRect b="0" l="0" r="0" t="0"/>
                      <a:stretch/>
                    </p:blipFill>
                    <p:spPr>
                      <a:xfrm>
                        <a:off x="1148358" y="3706639"/>
                        <a:ext cx="6847285" cy="1890713"/>
                      </a:xfrm>
                      <a:prstGeom prst="rect">
                        <a:avLst/>
                      </a:prstGeom>
                      <a:noFill/>
                      <a:ln>
                        <a:noFill/>
                      </a:ln>
                    </p:spPr>
                  </p:pic>
                </p:oleObj>
              </mc:Fallback>
            </mc:AlternateContent>
          </a:graphicData>
        </a:graphic>
      </p:graphicFrame>
      <p:pic>
        <p:nvPicPr>
          <p:cNvPr id="579" name="Google Shape;579;p15"/>
          <p:cNvPicPr preferRelativeResize="0"/>
          <p:nvPr/>
        </p:nvPicPr>
        <p:blipFill rotWithShape="1">
          <a:blip r:embed="rId7">
            <a:alphaModFix/>
          </a:blip>
          <a:srcRect b="0" l="24024" r="44858" t="0"/>
          <a:stretch/>
        </p:blipFill>
        <p:spPr>
          <a:xfrm>
            <a:off x="168592" y="5525114"/>
            <a:ext cx="842963" cy="318479"/>
          </a:xfrm>
          <a:prstGeom prst="rect">
            <a:avLst/>
          </a:prstGeom>
          <a:noFill/>
          <a:ln>
            <a:noFill/>
          </a:ln>
        </p:spPr>
      </p:pic>
      <p:sp>
        <p:nvSpPr>
          <p:cNvPr id="580" name="Google Shape;580;p15"/>
          <p:cNvSpPr txBox="1"/>
          <p:nvPr/>
        </p:nvSpPr>
        <p:spPr>
          <a:xfrm>
            <a:off x="1254871" y="1003056"/>
            <a:ext cx="6236494" cy="484718"/>
          </a:xfrm>
          <a:prstGeom prst="rect">
            <a:avLst/>
          </a:prstGeom>
          <a:noFill/>
          <a:ln>
            <a:noFill/>
          </a:ln>
        </p:spPr>
        <p:txBody>
          <a:bodyPr anchorCtr="0" anchor="t" bIns="34275" lIns="68550" spcFirstLastPara="1" rIns="68550" wrap="square" tIns="34275">
            <a:spAutoFit/>
          </a:bodyPr>
          <a:lstStyle/>
          <a:p>
            <a:pPr indent="0" lvl="0" marL="0" marR="0" rtl="0" algn="ctr">
              <a:spcBef>
                <a:spcPts val="0"/>
              </a:spcBef>
              <a:spcAft>
                <a:spcPts val="0"/>
              </a:spcAft>
              <a:buNone/>
            </a:pPr>
            <a:r>
              <a:rPr b="1" lang="en-US" sz="2700">
                <a:solidFill>
                  <a:srgbClr val="7030A0"/>
                </a:solidFill>
                <a:latin typeface="Arial"/>
                <a:ea typeface="Arial"/>
                <a:cs typeface="Arial"/>
                <a:sym typeface="Arial"/>
              </a:rPr>
              <a:t>Инкотермс 2010</a:t>
            </a:r>
            <a:endParaRPr b="1" sz="2400">
              <a:solidFill>
                <a:srgbClr val="7030A0"/>
              </a:solidFill>
              <a:latin typeface="Arial"/>
              <a:ea typeface="Arial"/>
              <a:cs typeface="Arial"/>
              <a:sym typeface="Arial"/>
            </a:endParaRPr>
          </a:p>
        </p:txBody>
      </p:sp>
      <p:pic>
        <p:nvPicPr>
          <p:cNvPr id="581" name="Google Shape;581;p15" title="WhatsApp Image 2026-07-14 at 19.03.19 (1).jpeg"/>
          <p:cNvPicPr preferRelativeResize="0"/>
          <p:nvPr/>
        </p:nvPicPr>
        <p:blipFill>
          <a:blip r:embed="rId8">
            <a:alphaModFix/>
          </a:blip>
          <a:stretch>
            <a:fillRect/>
          </a:stretch>
        </p:blipFill>
        <p:spPr>
          <a:xfrm>
            <a:off x="-2154625" y="-2"/>
            <a:ext cx="12294422" cy="6858000"/>
          </a:xfrm>
          <a:prstGeom prst="rect">
            <a:avLst/>
          </a:prstGeom>
          <a:noFill/>
          <a:ln>
            <a:noFill/>
          </a:ln>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16"/>
          <p:cNvSpPr txBox="1"/>
          <p:nvPr/>
        </p:nvSpPr>
        <p:spPr>
          <a:xfrm>
            <a:off x="665021" y="1696748"/>
            <a:ext cx="7813956" cy="346218"/>
          </a:xfrm>
          <a:prstGeom prst="rect">
            <a:avLst/>
          </a:prstGeom>
          <a:noFill/>
          <a:ln>
            <a:noFill/>
          </a:ln>
        </p:spPr>
        <p:txBody>
          <a:bodyPr anchorCtr="0" anchor="t" bIns="34275" lIns="68550" spcFirstLastPara="1" rIns="68550" wrap="square" tIns="34275">
            <a:spAutoFit/>
          </a:bodyPr>
          <a:lstStyle/>
          <a:p>
            <a:pPr indent="0" lvl="0" marL="0" marR="0" rtl="0" algn="l">
              <a:spcBef>
                <a:spcPts val="0"/>
              </a:spcBef>
              <a:spcAft>
                <a:spcPts val="0"/>
              </a:spcAft>
              <a:buNone/>
            </a:pPr>
            <a:r>
              <a:rPr b="1" lang="en-US" sz="1800">
                <a:solidFill>
                  <a:srgbClr val="7030A0"/>
                </a:solidFill>
                <a:latin typeface="Arial Narrow"/>
                <a:ea typeface="Arial Narrow"/>
                <a:cs typeface="Arial Narrow"/>
                <a:sym typeface="Arial Narrow"/>
              </a:rPr>
              <a:t>DDP "ПОСТАВКА С УПЛАТОЙ ТАМОЖЕННЫХ ПЛАТ" (название места назначения)</a:t>
            </a:r>
            <a:endParaRPr b="1" sz="900">
              <a:solidFill>
                <a:srgbClr val="7030A0"/>
              </a:solidFill>
              <a:latin typeface="Arial Narrow"/>
              <a:ea typeface="Arial Narrow"/>
              <a:cs typeface="Arial Narrow"/>
              <a:sym typeface="Arial Narrow"/>
            </a:endParaRPr>
          </a:p>
        </p:txBody>
      </p:sp>
      <p:sp>
        <p:nvSpPr>
          <p:cNvPr id="588" name="Google Shape;588;p16"/>
          <p:cNvSpPr txBox="1"/>
          <p:nvPr/>
        </p:nvSpPr>
        <p:spPr>
          <a:xfrm>
            <a:off x="1839517" y="2251941"/>
            <a:ext cx="5893594" cy="992549"/>
          </a:xfrm>
          <a:prstGeom prst="rect">
            <a:avLst/>
          </a:prstGeom>
          <a:noFill/>
          <a:ln>
            <a:noFill/>
          </a:ln>
        </p:spPr>
        <p:txBody>
          <a:bodyPr anchorCtr="0" anchor="t" bIns="34275" lIns="68550" spcFirstLastPara="1" rIns="68550" wrap="square" tIns="34275">
            <a:spAutoFit/>
          </a:bodyPr>
          <a:lstStyle/>
          <a:p>
            <a:pPr indent="0" lvl="1" marL="85725" marR="0" rtl="0" algn="l">
              <a:spcBef>
                <a:spcPts val="0"/>
              </a:spcBef>
              <a:spcAft>
                <a:spcPts val="0"/>
              </a:spcAft>
              <a:buNone/>
            </a:pPr>
            <a:r>
              <a:rPr b="1" i="0" lang="en-US" sz="1500" u="none" cap="none" strike="noStrike">
                <a:solidFill>
                  <a:schemeClr val="dk1"/>
                </a:solidFill>
                <a:latin typeface="Arial Narrow"/>
                <a:ea typeface="Arial Narrow"/>
                <a:cs typeface="Arial Narrow"/>
                <a:sym typeface="Arial Narrow"/>
              </a:rPr>
              <a:t>То же, что и DAT, за исключением того, что здесь все </a:t>
            </a:r>
            <a:r>
              <a:rPr b="1" i="0" lang="en-US" sz="1500" u="sng" cap="none" strike="noStrike">
                <a:solidFill>
                  <a:schemeClr val="dk1"/>
                </a:solidFill>
                <a:latin typeface="Arial Narrow"/>
                <a:ea typeface="Arial Narrow"/>
                <a:cs typeface="Arial Narrow"/>
                <a:sym typeface="Arial Narrow"/>
              </a:rPr>
              <a:t>расходы и риски, </a:t>
            </a:r>
            <a:r>
              <a:rPr b="1" i="0" lang="en-US" sz="1500" u="none" cap="none" strike="noStrike">
                <a:solidFill>
                  <a:schemeClr val="dk1"/>
                </a:solidFill>
                <a:latin typeface="Arial Narrow"/>
                <a:ea typeface="Arial Narrow"/>
                <a:cs typeface="Arial Narrow"/>
                <a:sym typeface="Arial Narrow"/>
              </a:rPr>
              <a:t>связанные с импортными “пошлинами” (таможенные формальности, таможенные пошлины, налоги и другие сборы) в стране назначения, несет продавец.</a:t>
            </a:r>
            <a:endParaRPr b="1" i="0" sz="1500" u="none" cap="none" strike="noStrike">
              <a:solidFill>
                <a:schemeClr val="dk1"/>
              </a:solidFill>
              <a:latin typeface="Arial Narrow"/>
              <a:ea typeface="Arial Narrow"/>
              <a:cs typeface="Arial Narrow"/>
              <a:sym typeface="Arial Narrow"/>
            </a:endParaRPr>
          </a:p>
        </p:txBody>
      </p:sp>
      <p:sp>
        <p:nvSpPr>
          <p:cNvPr id="589" name="Google Shape;589;p16"/>
          <p:cNvSpPr/>
          <p:nvPr/>
        </p:nvSpPr>
        <p:spPr>
          <a:xfrm>
            <a:off x="9646444" y="4201717"/>
            <a:ext cx="4763" cy="7144"/>
          </a:xfrm>
          <a:custGeom>
            <a:rect b="b" l="l" r="r" t="t"/>
            <a:pathLst>
              <a:path extrusionOk="0" h="6" w="4">
                <a:moveTo>
                  <a:pt x="4" y="6"/>
                </a:moveTo>
                <a:lnTo>
                  <a:pt x="0" y="0"/>
                </a:lnTo>
                <a:lnTo>
                  <a:pt x="4" y="1"/>
                </a:lnTo>
                <a:lnTo>
                  <a:pt x="4" y="6"/>
                </a:lnTo>
                <a:close/>
              </a:path>
            </a:pathLst>
          </a:custGeom>
          <a:solidFill>
            <a:srgbClr val="FCFCFC"/>
          </a:solidFill>
          <a:ln>
            <a:noFill/>
          </a:ln>
        </p:spPr>
        <p:txBody>
          <a:bodyPr anchorCtr="0" anchor="t" bIns="34275" lIns="68550" spcFirstLastPara="1" rIns="68550" wrap="square" tIns="34275">
            <a:noAutofit/>
          </a:bodyPr>
          <a:lstStyle/>
          <a:p>
            <a:pPr indent="0" lvl="0" marL="0" marR="0" rtl="0" algn="l">
              <a:spcBef>
                <a:spcPts val="0"/>
              </a:spcBef>
              <a:spcAft>
                <a:spcPts val="0"/>
              </a:spcAft>
              <a:buNone/>
            </a:pPr>
            <a:r>
              <a:t/>
            </a:r>
            <a:endParaRPr b="1" sz="900">
              <a:solidFill>
                <a:schemeClr val="dk1"/>
              </a:solidFill>
              <a:latin typeface="Arial Narrow"/>
              <a:ea typeface="Arial Narrow"/>
              <a:cs typeface="Arial Narrow"/>
              <a:sym typeface="Arial Narrow"/>
            </a:endParaRPr>
          </a:p>
        </p:txBody>
      </p:sp>
      <p:sp>
        <p:nvSpPr>
          <p:cNvPr id="590" name="Google Shape;590;p16"/>
          <p:cNvSpPr/>
          <p:nvPr/>
        </p:nvSpPr>
        <p:spPr>
          <a:xfrm>
            <a:off x="9651206" y="4202906"/>
            <a:ext cx="0" cy="1191"/>
          </a:xfrm>
          <a:prstGeom prst="rect">
            <a:avLst/>
          </a:prstGeom>
          <a:solidFill>
            <a:srgbClr val="FDFDFD"/>
          </a:solidFill>
          <a:ln>
            <a:noFill/>
          </a:ln>
        </p:spPr>
        <p:txBody>
          <a:bodyPr anchorCtr="0" anchor="t" bIns="34275" lIns="68550" spcFirstLastPara="1" rIns="68550" wrap="square" tIns="34275">
            <a:noAutofit/>
          </a:bodyPr>
          <a:lstStyle/>
          <a:p>
            <a:pPr indent="0" lvl="0" marL="0" marR="0" rtl="0" algn="l">
              <a:spcBef>
                <a:spcPts val="0"/>
              </a:spcBef>
              <a:spcAft>
                <a:spcPts val="0"/>
              </a:spcAft>
              <a:buNone/>
            </a:pPr>
            <a:r>
              <a:t/>
            </a:r>
            <a:endParaRPr b="1" sz="900">
              <a:solidFill>
                <a:schemeClr val="dk1"/>
              </a:solidFill>
              <a:latin typeface="Arial Narrow"/>
              <a:ea typeface="Arial Narrow"/>
              <a:cs typeface="Arial Narrow"/>
              <a:sym typeface="Arial Narrow"/>
            </a:endParaRPr>
          </a:p>
        </p:txBody>
      </p:sp>
      <p:graphicFrame>
        <p:nvGraphicFramePr>
          <p:cNvPr id="591" name="Google Shape;591;p16"/>
          <p:cNvGraphicFramePr/>
          <p:nvPr/>
        </p:nvGraphicFramePr>
        <p:xfrm>
          <a:off x="1166218" y="3562815"/>
          <a:ext cx="6811565" cy="1801416"/>
        </p:xfrm>
        <a:graphic>
          <a:graphicData uri="http://schemas.openxmlformats.org/presentationml/2006/ole">
            <mc:AlternateContent>
              <mc:Choice Requires="v">
                <p:oleObj r:id="rId4" imgH="1801416" imgW="6811565" progId="PBrush" spid="_x0000_s1">
                  <p:embed/>
                </p:oleObj>
              </mc:Choice>
              <mc:Fallback>
                <p:oleObj r:id="rId5" imgH="1801416" imgW="6811565" progId="PBrush">
                  <p:embed/>
                  <p:pic>
                    <p:nvPicPr>
                      <p:cNvPr id="591" name="Google Shape;591;p16"/>
                      <p:cNvPicPr preferRelativeResize="0"/>
                      <p:nvPr/>
                    </p:nvPicPr>
                    <p:blipFill rotWithShape="1">
                      <a:blip r:embed="rId6">
                        <a:alphaModFix/>
                      </a:blip>
                      <a:srcRect b="0" l="0" r="0" t="0"/>
                      <a:stretch/>
                    </p:blipFill>
                    <p:spPr>
                      <a:xfrm>
                        <a:off x="1166218" y="3562815"/>
                        <a:ext cx="6811565" cy="1801416"/>
                      </a:xfrm>
                      <a:prstGeom prst="rect">
                        <a:avLst/>
                      </a:prstGeom>
                      <a:noFill/>
                      <a:ln>
                        <a:noFill/>
                      </a:ln>
                    </p:spPr>
                  </p:pic>
                </p:oleObj>
              </mc:Fallback>
            </mc:AlternateContent>
          </a:graphicData>
        </a:graphic>
      </p:graphicFrame>
      <p:pic>
        <p:nvPicPr>
          <p:cNvPr id="592" name="Google Shape;592;p16"/>
          <p:cNvPicPr preferRelativeResize="0"/>
          <p:nvPr/>
        </p:nvPicPr>
        <p:blipFill rotWithShape="1">
          <a:blip r:embed="rId7">
            <a:alphaModFix/>
          </a:blip>
          <a:srcRect b="0" l="24024" r="44858" t="0"/>
          <a:stretch/>
        </p:blipFill>
        <p:spPr>
          <a:xfrm>
            <a:off x="168592" y="5525114"/>
            <a:ext cx="842963" cy="318479"/>
          </a:xfrm>
          <a:prstGeom prst="rect">
            <a:avLst/>
          </a:prstGeom>
          <a:noFill/>
          <a:ln>
            <a:noFill/>
          </a:ln>
        </p:spPr>
      </p:pic>
      <p:sp>
        <p:nvSpPr>
          <p:cNvPr id="593" name="Google Shape;593;p16"/>
          <p:cNvSpPr txBox="1"/>
          <p:nvPr/>
        </p:nvSpPr>
        <p:spPr>
          <a:xfrm>
            <a:off x="1254871" y="1003056"/>
            <a:ext cx="6236494" cy="484718"/>
          </a:xfrm>
          <a:prstGeom prst="rect">
            <a:avLst/>
          </a:prstGeom>
          <a:noFill/>
          <a:ln>
            <a:noFill/>
          </a:ln>
        </p:spPr>
        <p:txBody>
          <a:bodyPr anchorCtr="0" anchor="t" bIns="34275" lIns="68550" spcFirstLastPara="1" rIns="68550" wrap="square" tIns="34275">
            <a:spAutoFit/>
          </a:bodyPr>
          <a:lstStyle/>
          <a:p>
            <a:pPr indent="0" lvl="0" marL="0" marR="0" rtl="0" algn="ctr">
              <a:spcBef>
                <a:spcPts val="0"/>
              </a:spcBef>
              <a:spcAft>
                <a:spcPts val="0"/>
              </a:spcAft>
              <a:buNone/>
            </a:pPr>
            <a:r>
              <a:rPr b="1" lang="en-US" sz="2700">
                <a:solidFill>
                  <a:srgbClr val="7030A0"/>
                </a:solidFill>
                <a:latin typeface="Arial"/>
                <a:ea typeface="Arial"/>
                <a:cs typeface="Arial"/>
                <a:sym typeface="Arial"/>
              </a:rPr>
              <a:t>Инкотермс 2010</a:t>
            </a:r>
            <a:endParaRPr b="1" sz="2400">
              <a:solidFill>
                <a:srgbClr val="7030A0"/>
              </a:solidFill>
              <a:latin typeface="Arial"/>
              <a:ea typeface="Arial"/>
              <a:cs typeface="Arial"/>
              <a:sym typeface="Arial"/>
            </a:endParaRPr>
          </a:p>
        </p:txBody>
      </p:sp>
      <p:pic>
        <p:nvPicPr>
          <p:cNvPr id="594" name="Google Shape;594;p16" title="WhatsApp Image 2026-07-14 at 19.03.19 (2).jpeg"/>
          <p:cNvPicPr preferRelativeResize="0"/>
          <p:nvPr/>
        </p:nvPicPr>
        <p:blipFill>
          <a:blip r:embed="rId8">
            <a:alphaModFix/>
          </a:blip>
          <a:stretch>
            <a:fillRect/>
          </a:stretch>
        </p:blipFill>
        <p:spPr>
          <a:xfrm>
            <a:off x="-1563425" y="-2"/>
            <a:ext cx="12294422" cy="6858000"/>
          </a:xfrm>
          <a:prstGeom prst="rect">
            <a:avLst/>
          </a:prstGeom>
          <a:noFill/>
          <a:ln>
            <a:noFill/>
          </a:ln>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g3f52cff2fc5_0_2"/>
          <p:cNvSpPr txBox="1"/>
          <p:nvPr>
            <p:ph idx="12" type="sldNum"/>
          </p:nvPr>
        </p:nvSpPr>
        <p:spPr>
          <a:xfrm>
            <a:off x="7947025" y="6337300"/>
            <a:ext cx="1162200" cy="476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601" name="Google Shape;601;g3f52cff2fc5_0_2" title="c78129844229a7dcf780a18fb1a30fe5_9b63a9dc-74a9-4caf-93d0-50c2970d9b3b.jpg"/>
          <p:cNvPicPr preferRelativeResize="0"/>
          <p:nvPr/>
        </p:nvPicPr>
        <p:blipFill>
          <a:blip r:embed="rId3">
            <a:alphaModFix/>
          </a:blip>
          <a:stretch>
            <a:fillRect/>
          </a:stretch>
        </p:blipFill>
        <p:spPr>
          <a:xfrm>
            <a:off x="-754550" y="-42962"/>
            <a:ext cx="12441948" cy="69439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26"/>
          <p:cNvSpPr/>
          <p:nvPr/>
        </p:nvSpPr>
        <p:spPr>
          <a:xfrm>
            <a:off x="7467600" y="5181600"/>
            <a:ext cx="1447807" cy="1431941"/>
          </a:xfrm>
          <a:custGeom>
            <a:rect b="b" l="l" r="r" t="t"/>
            <a:pathLst>
              <a:path extrusionOk="0" h="3280664" w="3289681">
                <a:moveTo>
                  <a:pt x="0" y="0"/>
                </a:moveTo>
                <a:lnTo>
                  <a:pt x="3289681" y="0"/>
                </a:lnTo>
                <a:lnTo>
                  <a:pt x="3289681" y="3280664"/>
                </a:lnTo>
                <a:lnTo>
                  <a:pt x="0" y="3280664"/>
                </a:lnTo>
                <a:lnTo>
                  <a:pt x="0" y="0"/>
                </a:lnTo>
                <a:close/>
              </a:path>
            </a:pathLst>
          </a:custGeom>
          <a:blipFill rotWithShape="1">
            <a:blip r:embed="rId3">
              <a:alphaModFix/>
            </a:blip>
            <a:stretch>
              <a:fillRect b="1" l="-15" r="-1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608" name="Google Shape;608;p26"/>
          <p:cNvSpPr txBox="1"/>
          <p:nvPr>
            <p:ph type="title"/>
          </p:nvPr>
        </p:nvSpPr>
        <p:spPr>
          <a:xfrm>
            <a:off x="685800" y="352425"/>
            <a:ext cx="7772400"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a:t> </a:t>
            </a:r>
            <a:endParaRPr/>
          </a:p>
        </p:txBody>
      </p:sp>
      <p:sp>
        <p:nvSpPr>
          <p:cNvPr id="609" name="Google Shape;609;p26"/>
          <p:cNvSpPr txBox="1"/>
          <p:nvPr/>
        </p:nvSpPr>
        <p:spPr>
          <a:xfrm>
            <a:off x="8305800" y="6643688"/>
            <a:ext cx="838200" cy="2143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800">
                <a:solidFill>
                  <a:schemeClr val="dk1"/>
                </a:solidFill>
                <a:latin typeface="Arial"/>
                <a:ea typeface="Arial"/>
                <a:cs typeface="Arial"/>
                <a:sym typeface="Arial"/>
              </a:rPr>
              <a:t>M10:U1:1.1-1</a:t>
            </a:r>
            <a:endParaRPr/>
          </a:p>
        </p:txBody>
      </p:sp>
      <p:sp>
        <p:nvSpPr>
          <p:cNvPr id="610" name="Google Shape;610;p26"/>
          <p:cNvSpPr txBox="1"/>
          <p:nvPr/>
        </p:nvSpPr>
        <p:spPr>
          <a:xfrm>
            <a:off x="1332475" y="352423"/>
            <a:ext cx="6479100" cy="831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rgbClr val="7030A0"/>
                </a:solidFill>
                <a:latin typeface="Arial"/>
                <a:ea typeface="Arial"/>
                <a:cs typeface="Arial"/>
                <a:sym typeface="Arial"/>
              </a:rPr>
              <a:t>Основные проблемы логистического сектора Кыргызстана</a:t>
            </a:r>
            <a:endParaRPr b="1" sz="2400">
              <a:solidFill>
                <a:srgbClr val="7030A0"/>
              </a:solidFill>
              <a:latin typeface="Arial"/>
              <a:ea typeface="Arial"/>
              <a:cs typeface="Arial"/>
              <a:sym typeface="Arial"/>
            </a:endParaRPr>
          </a:p>
        </p:txBody>
      </p:sp>
      <p:sp>
        <p:nvSpPr>
          <p:cNvPr id="611" name="Google Shape;611;p26"/>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Premium AI Image | A truck drives along a mountain road cargo delivery ..." id="612" name="Google Shape;612;p26"/>
          <p:cNvPicPr preferRelativeResize="0"/>
          <p:nvPr/>
        </p:nvPicPr>
        <p:blipFill rotWithShape="1">
          <a:blip r:embed="rId4">
            <a:alphaModFix/>
          </a:blip>
          <a:srcRect b="0" l="0" r="0" t="0"/>
          <a:stretch/>
        </p:blipFill>
        <p:spPr>
          <a:xfrm>
            <a:off x="5302064" y="1589231"/>
            <a:ext cx="3422836" cy="1761967"/>
          </a:xfrm>
          <a:prstGeom prst="rect">
            <a:avLst/>
          </a:prstGeom>
          <a:noFill/>
          <a:ln>
            <a:noFill/>
          </a:ln>
        </p:spPr>
      </p:pic>
      <p:pic>
        <p:nvPicPr>
          <p:cNvPr descr="CPC | A New Link in Global Trade: The China-Kyrgyzstan-Uzbekistan Railway and Its Role in the Middle Corridor" id="613" name="Google Shape;613;p26"/>
          <p:cNvPicPr preferRelativeResize="0"/>
          <p:nvPr/>
        </p:nvPicPr>
        <p:blipFill rotWithShape="1">
          <a:blip r:embed="rId5">
            <a:alphaModFix/>
          </a:blip>
          <a:srcRect b="0" l="0" r="0" t="0"/>
          <a:stretch/>
        </p:blipFill>
        <p:spPr>
          <a:xfrm>
            <a:off x="5302064" y="3351198"/>
            <a:ext cx="3422836" cy="2214147"/>
          </a:xfrm>
          <a:prstGeom prst="rect">
            <a:avLst/>
          </a:prstGeom>
          <a:noFill/>
          <a:ln>
            <a:noFill/>
          </a:ln>
        </p:spPr>
      </p:pic>
      <p:sp>
        <p:nvSpPr>
          <p:cNvPr id="614" name="Google Shape;614;p26"/>
          <p:cNvSpPr txBox="1"/>
          <p:nvPr/>
        </p:nvSpPr>
        <p:spPr>
          <a:xfrm>
            <a:off x="382154" y="1495425"/>
            <a:ext cx="4799445"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Arial"/>
              <a:buNone/>
            </a:pPr>
            <a:r>
              <a:rPr b="1" lang="en-US" sz="2000">
                <a:solidFill>
                  <a:schemeClr val="dk1"/>
                </a:solidFill>
                <a:latin typeface="Arial"/>
                <a:ea typeface="Arial"/>
                <a:cs typeface="Arial"/>
                <a:sym typeface="Arial"/>
              </a:rPr>
              <a:t>Автомобильные перевозки</a:t>
            </a:r>
            <a:endParaRPr sz="20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Автомобильный транспорт обеспечивает </a:t>
            </a:r>
            <a:r>
              <a:rPr b="1" lang="en-US" sz="2000">
                <a:solidFill>
                  <a:schemeClr val="dk1"/>
                </a:solidFill>
                <a:latin typeface="Arial"/>
                <a:ea typeface="Arial"/>
                <a:cs typeface="Arial"/>
                <a:sym typeface="Arial"/>
              </a:rPr>
              <a:t>94% всего объёма грузовых перевозок</a:t>
            </a:r>
            <a:r>
              <a:rPr lang="en-US" sz="2000">
                <a:solidFill>
                  <a:schemeClr val="dk1"/>
                </a:solidFill>
                <a:latin typeface="Arial"/>
                <a:ea typeface="Arial"/>
                <a:cs typeface="Arial"/>
                <a:sym typeface="Arial"/>
              </a:rPr>
              <a:t>. </a:t>
            </a:r>
            <a:endParaRPr/>
          </a:p>
          <a:p>
            <a:pPr indent="-285750" lvl="0" marL="285750" marR="0" rtl="0" algn="l">
              <a:spcBef>
                <a:spcPts val="0"/>
              </a:spcBef>
              <a:spcAft>
                <a:spcPts val="0"/>
              </a:spcAft>
              <a:buClr>
                <a:schemeClr val="dk1"/>
              </a:buClr>
              <a:buSzPts val="2000"/>
              <a:buFont typeface="Arial"/>
              <a:buChar char="•"/>
            </a:pPr>
            <a:r>
              <a:rPr lang="en-US" sz="2000">
                <a:solidFill>
                  <a:schemeClr val="dk1"/>
                </a:solidFill>
                <a:latin typeface="Arial"/>
                <a:ea typeface="Arial"/>
                <a:cs typeface="Arial"/>
                <a:sym typeface="Arial"/>
              </a:rPr>
              <a:t>Горная география и сезонные ограничения (оползни, закрытие дорог и др.). </a:t>
            </a:r>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a:p>
            <a:pPr indent="0" lvl="0" marL="0" marR="0" rtl="0" algn="l">
              <a:spcBef>
                <a:spcPts val="0"/>
              </a:spcBef>
              <a:spcAft>
                <a:spcPts val="0"/>
              </a:spcAft>
              <a:buNone/>
            </a:pPr>
            <a:r>
              <a:rPr lang="en-US" sz="2000">
                <a:solidFill>
                  <a:schemeClr val="dk1"/>
                </a:solidFill>
                <a:latin typeface="Arial"/>
                <a:ea typeface="Arial"/>
                <a:cs typeface="Arial"/>
                <a:sym typeface="Arial"/>
              </a:rPr>
              <a:t>Кыргызстан — </a:t>
            </a:r>
            <a:r>
              <a:rPr b="1" lang="en-US" sz="2000">
                <a:solidFill>
                  <a:schemeClr val="dk1"/>
                </a:solidFill>
                <a:latin typeface="Arial"/>
                <a:ea typeface="Arial"/>
                <a:cs typeface="Arial"/>
                <a:sym typeface="Arial"/>
              </a:rPr>
              <a:t>страна без выхода к морю</a:t>
            </a:r>
            <a:r>
              <a:rPr lang="en-US" sz="2000">
                <a:solidFill>
                  <a:schemeClr val="dk1"/>
                </a:solidFill>
                <a:latin typeface="Arial"/>
                <a:ea typeface="Arial"/>
                <a:cs typeface="Arial"/>
                <a:sym typeface="Arial"/>
              </a:rPr>
              <a:t>, поэтому зависит от транзита через соседние страны: Китай, Казахстан и Узбекистан. </a:t>
            </a:r>
            <a:endParaRPr/>
          </a:p>
        </p:txBody>
      </p:sp>
      <p:pic>
        <p:nvPicPr>
          <p:cNvPr id="615" name="Google Shape;615;p26" title="a7ccf1ae738584cacc42bb22f01b2854_b0d1cf34-1361-4ad1-87d6-c3e4a04fdd22.jpg"/>
          <p:cNvPicPr preferRelativeResize="0"/>
          <p:nvPr/>
        </p:nvPicPr>
        <p:blipFill>
          <a:blip r:embed="rId6">
            <a:alphaModFix/>
          </a:blip>
          <a:stretch>
            <a:fillRect/>
          </a:stretch>
        </p:blipFill>
        <p:spPr>
          <a:xfrm>
            <a:off x="-1196975" y="3"/>
            <a:ext cx="12288041" cy="6858000"/>
          </a:xfrm>
          <a:prstGeom prst="rect">
            <a:avLst/>
          </a:prstGeom>
          <a:noFill/>
          <a:ln>
            <a:noFill/>
          </a:ln>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grpSp>
        <p:nvGrpSpPr>
          <p:cNvPr id="621" name="Google Shape;621;p18"/>
          <p:cNvGrpSpPr/>
          <p:nvPr/>
        </p:nvGrpSpPr>
        <p:grpSpPr>
          <a:xfrm>
            <a:off x="4419600" y="1828800"/>
            <a:ext cx="4571999" cy="3206750"/>
            <a:chOff x="0" y="0"/>
            <a:chExt cx="4571999" cy="3206750"/>
          </a:xfrm>
        </p:grpSpPr>
        <p:sp>
          <p:nvSpPr>
            <p:cNvPr id="622" name="Google Shape;622;p18"/>
            <p:cNvSpPr/>
            <p:nvPr/>
          </p:nvSpPr>
          <p:spPr>
            <a:xfrm rot="-300000">
              <a:off x="14030" y="1343200"/>
              <a:ext cx="4543939" cy="520349"/>
            </a:xfrm>
            <a:prstGeom prst="mathMinus">
              <a:avLst>
                <a:gd fmla="val 23520" name="adj1"/>
              </a:avLst>
            </a:prstGeom>
            <a:solidFill>
              <a:srgbClr val="A8A9B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18"/>
            <p:cNvSpPr/>
            <p:nvPr/>
          </p:nvSpPr>
          <p:spPr>
            <a:xfrm>
              <a:off x="548640" y="160337"/>
              <a:ext cx="1371600" cy="1282699"/>
            </a:xfrm>
            <a:prstGeom prst="downArrow">
              <a:avLst>
                <a:gd fmla="val 50000" name="adj1"/>
                <a:gd fmla="val 50000" name="adj2"/>
              </a:avLst>
            </a:prstGeom>
            <a:solidFill>
              <a:srgbClr val="061C59"/>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18"/>
            <p:cNvSpPr/>
            <p:nvPr/>
          </p:nvSpPr>
          <p:spPr>
            <a:xfrm>
              <a:off x="2465017" y="0"/>
              <a:ext cx="1463040" cy="13468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18"/>
            <p:cNvSpPr txBox="1"/>
            <p:nvPr/>
          </p:nvSpPr>
          <p:spPr>
            <a:xfrm>
              <a:off x="2465017" y="0"/>
              <a:ext cx="1463040" cy="1346835"/>
            </a:xfrm>
            <a:prstGeom prst="rect">
              <a:avLst/>
            </a:prstGeom>
            <a:noFill/>
            <a:ln>
              <a:noFill/>
            </a:ln>
          </p:spPr>
          <p:txBody>
            <a:bodyPr anchorCtr="0" anchor="ctr" bIns="78225" lIns="78225" spcFirstLastPara="1" rIns="78225" wrap="square" tIns="78225">
              <a:noAutofit/>
            </a:bodyPr>
            <a:lstStyle/>
            <a:p>
              <a:pPr indent="0" lvl="0" marL="0" marR="0" rtl="0" algn="ctr">
                <a:lnSpc>
                  <a:spcPct val="9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Чем выше уровень конкуренции и давление со стороны затрат — и чем ниже рентабельность</a:t>
              </a:r>
              <a:br>
                <a:rPr lang="en-US"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p:txBody>
        </p:sp>
        <p:sp>
          <p:nvSpPr>
            <p:cNvPr id="626" name="Google Shape;626;p18"/>
            <p:cNvSpPr/>
            <p:nvPr/>
          </p:nvSpPr>
          <p:spPr>
            <a:xfrm>
              <a:off x="2651759" y="1763712"/>
              <a:ext cx="1371600" cy="1282699"/>
            </a:xfrm>
            <a:prstGeom prst="upArrow">
              <a:avLst>
                <a:gd fmla="val 50000" name="adj1"/>
                <a:gd fmla="val 50000" name="adj2"/>
              </a:avLst>
            </a:prstGeom>
            <a:solidFill>
              <a:srgbClr val="061C59"/>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18"/>
            <p:cNvSpPr/>
            <p:nvPr/>
          </p:nvSpPr>
          <p:spPr>
            <a:xfrm>
              <a:off x="685800" y="1859915"/>
              <a:ext cx="1463040" cy="134683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18"/>
            <p:cNvSpPr txBox="1"/>
            <p:nvPr/>
          </p:nvSpPr>
          <p:spPr>
            <a:xfrm>
              <a:off x="685800" y="1859915"/>
              <a:ext cx="1463040" cy="1346835"/>
            </a:xfrm>
            <a:prstGeom prst="rect">
              <a:avLst/>
            </a:prstGeom>
            <a:noFill/>
            <a:ln>
              <a:noFill/>
            </a:ln>
          </p:spPr>
          <p:txBody>
            <a:bodyPr anchorCtr="0" anchor="ctr" bIns="78225" lIns="78225" spcFirstLastPara="1" rIns="78225" wrap="square" tIns="78225">
              <a:noAutofit/>
            </a:bodyPr>
            <a:lstStyle/>
            <a:p>
              <a:pPr indent="0" lvl="0" marL="0" marR="0" rtl="0" algn="ctr">
                <a:lnSpc>
                  <a:spcPct val="90000"/>
                </a:lnSpc>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Чем ниже уровень дифференциации...</a:t>
              </a:r>
              <a:br>
                <a:rPr lang="en-US"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p:txBody>
        </p:sp>
      </p:grpSp>
      <p:sp>
        <p:nvSpPr>
          <p:cNvPr id="629" name="Google Shape;629;p18"/>
          <p:cNvSpPr txBox="1"/>
          <p:nvPr>
            <p:ph type="title"/>
          </p:nvPr>
        </p:nvSpPr>
        <p:spPr>
          <a:xfrm>
            <a:off x="200762" y="182563"/>
            <a:ext cx="8638438" cy="647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sz="2000">
                <a:solidFill>
                  <a:schemeClr val="dk1"/>
                </a:solidFill>
              </a:rPr>
              <a:t>Современное состояние логистики: международный и кыргызстанский контекст</a:t>
            </a:r>
            <a:endParaRPr b="1" sz="1800">
              <a:solidFill>
                <a:schemeClr val="dk1"/>
              </a:solidFill>
            </a:endParaRPr>
          </a:p>
        </p:txBody>
      </p:sp>
      <p:sp>
        <p:nvSpPr>
          <p:cNvPr id="630" name="Google Shape;630;p18"/>
          <p:cNvSpPr/>
          <p:nvPr/>
        </p:nvSpPr>
        <p:spPr>
          <a:xfrm>
            <a:off x="1143000" y="1219200"/>
            <a:ext cx="304800" cy="3810000"/>
          </a:xfrm>
          <a:prstGeom prst="upArrow">
            <a:avLst>
              <a:gd fmla="val 50000" name="adj1"/>
              <a:gd fmla="val 50000" name="adj2"/>
            </a:avLst>
          </a:prstGeom>
          <a:solidFill>
            <a:schemeClr val="accent1"/>
          </a:solidFill>
          <a:ln cap="flat" cmpd="sng" w="25400">
            <a:solidFill>
              <a:srgbClr val="04164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1" name="Google Shape;631;p18"/>
          <p:cNvSpPr txBox="1"/>
          <p:nvPr/>
        </p:nvSpPr>
        <p:spPr>
          <a:xfrm>
            <a:off x="4156" y="2026920"/>
            <a:ext cx="1092174"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400">
                <a:solidFill>
                  <a:schemeClr val="dk1"/>
                </a:solidFill>
                <a:latin typeface="Arial"/>
                <a:ea typeface="Arial"/>
                <a:cs typeface="Arial"/>
                <a:sym typeface="Arial"/>
              </a:rPr>
              <a:t>Уровень дифференциации </a:t>
            </a:r>
            <a:endParaRPr i="1" sz="1400">
              <a:solidFill>
                <a:schemeClr val="dk1"/>
              </a:solidFill>
              <a:latin typeface="Arial"/>
              <a:ea typeface="Arial"/>
              <a:cs typeface="Arial"/>
              <a:sym typeface="Arial"/>
            </a:endParaRPr>
          </a:p>
        </p:txBody>
      </p:sp>
      <p:sp>
        <p:nvSpPr>
          <p:cNvPr id="632" name="Google Shape;632;p18"/>
          <p:cNvSpPr/>
          <p:nvPr/>
        </p:nvSpPr>
        <p:spPr>
          <a:xfrm>
            <a:off x="3429000" y="1219200"/>
            <a:ext cx="304800" cy="3810000"/>
          </a:xfrm>
          <a:prstGeom prst="downArrow">
            <a:avLst>
              <a:gd fmla="val 50000" name="adj1"/>
              <a:gd fmla="val 50000" name="adj2"/>
            </a:avLst>
          </a:prstGeom>
          <a:solidFill>
            <a:schemeClr val="accent1"/>
          </a:solidFill>
          <a:ln cap="flat" cmpd="sng" w="25400">
            <a:solidFill>
              <a:srgbClr val="04164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3" name="Google Shape;633;p18"/>
          <p:cNvSpPr txBox="1"/>
          <p:nvPr/>
        </p:nvSpPr>
        <p:spPr>
          <a:xfrm>
            <a:off x="3767051" y="1914492"/>
            <a:ext cx="1152263"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400">
                <a:solidFill>
                  <a:schemeClr val="dk1"/>
                </a:solidFill>
                <a:latin typeface="Arial"/>
                <a:ea typeface="Arial"/>
                <a:cs typeface="Arial"/>
                <a:sym typeface="Arial"/>
              </a:rPr>
              <a:t>Чистая рентабельность</a:t>
            </a:r>
            <a:endParaRPr i="1" sz="1400">
              <a:solidFill>
                <a:schemeClr val="dk1"/>
              </a:solidFill>
              <a:latin typeface="Arial"/>
              <a:ea typeface="Arial"/>
              <a:cs typeface="Arial"/>
              <a:sym typeface="Arial"/>
            </a:endParaRPr>
          </a:p>
        </p:txBody>
      </p:sp>
      <p:sp>
        <p:nvSpPr>
          <p:cNvPr id="634" name="Google Shape;634;p18"/>
          <p:cNvSpPr txBox="1"/>
          <p:nvPr/>
        </p:nvSpPr>
        <p:spPr>
          <a:xfrm>
            <a:off x="1371600" y="1316505"/>
            <a:ext cx="20955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400">
                <a:solidFill>
                  <a:schemeClr val="dk1"/>
                </a:solidFill>
                <a:latin typeface="Arial"/>
                <a:ea typeface="Arial"/>
                <a:cs typeface="Arial"/>
                <a:sym typeface="Arial"/>
              </a:rPr>
              <a:t>3PL/4PL-услуги и комплексные логистические решения</a:t>
            </a:r>
            <a:endParaRPr i="1" sz="1400">
              <a:solidFill>
                <a:schemeClr val="dk1"/>
              </a:solidFill>
              <a:latin typeface="Arial"/>
              <a:ea typeface="Arial"/>
              <a:cs typeface="Arial"/>
              <a:sym typeface="Arial"/>
            </a:endParaRPr>
          </a:p>
        </p:txBody>
      </p:sp>
      <p:sp>
        <p:nvSpPr>
          <p:cNvPr id="635" name="Google Shape;635;p18"/>
          <p:cNvSpPr txBox="1"/>
          <p:nvPr/>
        </p:nvSpPr>
        <p:spPr>
          <a:xfrm>
            <a:off x="1371600" y="2286000"/>
            <a:ext cx="20955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400">
                <a:solidFill>
                  <a:schemeClr val="dk1"/>
                </a:solidFill>
                <a:latin typeface="Arial"/>
                <a:ea typeface="Arial"/>
                <a:cs typeface="Arial"/>
                <a:sym typeface="Arial"/>
              </a:rPr>
              <a:t>Услуги с добавленной стоимостью</a:t>
            </a:r>
            <a:endParaRPr i="1" sz="1400">
              <a:solidFill>
                <a:schemeClr val="dk1"/>
              </a:solidFill>
              <a:latin typeface="Arial"/>
              <a:ea typeface="Arial"/>
              <a:cs typeface="Arial"/>
              <a:sym typeface="Arial"/>
            </a:endParaRPr>
          </a:p>
        </p:txBody>
      </p:sp>
      <p:sp>
        <p:nvSpPr>
          <p:cNvPr id="636" name="Google Shape;636;p18"/>
          <p:cNvSpPr txBox="1"/>
          <p:nvPr/>
        </p:nvSpPr>
        <p:spPr>
          <a:xfrm>
            <a:off x="1382337" y="2764711"/>
            <a:ext cx="209550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400">
                <a:solidFill>
                  <a:schemeClr val="dk1"/>
                </a:solidFill>
                <a:latin typeface="Arial"/>
                <a:ea typeface="Arial"/>
                <a:cs typeface="Arial"/>
                <a:sym typeface="Arial"/>
              </a:rPr>
              <a:t>Складирование</a:t>
            </a:r>
            <a:endParaRPr i="1" sz="1400">
              <a:solidFill>
                <a:schemeClr val="dk1"/>
              </a:solidFill>
              <a:latin typeface="Arial"/>
              <a:ea typeface="Arial"/>
              <a:cs typeface="Arial"/>
              <a:sym typeface="Arial"/>
            </a:endParaRPr>
          </a:p>
        </p:txBody>
      </p:sp>
      <p:sp>
        <p:nvSpPr>
          <p:cNvPr id="637" name="Google Shape;637;p18"/>
          <p:cNvSpPr txBox="1"/>
          <p:nvPr/>
        </p:nvSpPr>
        <p:spPr>
          <a:xfrm>
            <a:off x="1377801" y="3048000"/>
            <a:ext cx="20955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400">
                <a:solidFill>
                  <a:schemeClr val="dk1"/>
                </a:solidFill>
                <a:latin typeface="Arial"/>
                <a:ea typeface="Arial"/>
                <a:cs typeface="Arial"/>
                <a:sym typeface="Arial"/>
              </a:rPr>
              <a:t>Международные перевозки</a:t>
            </a:r>
            <a:endParaRPr i="1" sz="1400">
              <a:solidFill>
                <a:schemeClr val="dk1"/>
              </a:solidFill>
              <a:latin typeface="Arial"/>
              <a:ea typeface="Arial"/>
              <a:cs typeface="Arial"/>
              <a:sym typeface="Arial"/>
            </a:endParaRPr>
          </a:p>
        </p:txBody>
      </p:sp>
      <p:sp>
        <p:nvSpPr>
          <p:cNvPr id="638" name="Google Shape;638;p18"/>
          <p:cNvSpPr txBox="1"/>
          <p:nvPr/>
        </p:nvSpPr>
        <p:spPr>
          <a:xfrm>
            <a:off x="1371600" y="3657600"/>
            <a:ext cx="2095500"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400">
                <a:solidFill>
                  <a:schemeClr val="dk1"/>
                </a:solidFill>
                <a:latin typeface="Arial"/>
                <a:ea typeface="Arial"/>
                <a:cs typeface="Arial"/>
                <a:sym typeface="Arial"/>
              </a:rPr>
              <a:t>Внутренние наземные перевозки (перевозка и хранение)</a:t>
            </a:r>
            <a:endParaRPr i="1" sz="1400">
              <a:solidFill>
                <a:schemeClr val="dk1"/>
              </a:solidFill>
              <a:latin typeface="Arial"/>
              <a:ea typeface="Arial"/>
              <a:cs typeface="Arial"/>
              <a:sym typeface="Arial"/>
            </a:endParaRPr>
          </a:p>
        </p:txBody>
      </p:sp>
      <p:sp>
        <p:nvSpPr>
          <p:cNvPr id="639" name="Google Shape;639;p18"/>
          <p:cNvSpPr txBox="1"/>
          <p:nvPr/>
        </p:nvSpPr>
        <p:spPr>
          <a:xfrm>
            <a:off x="1371600" y="4363760"/>
            <a:ext cx="20955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400">
                <a:solidFill>
                  <a:schemeClr val="dk1"/>
                </a:solidFill>
                <a:latin typeface="Arial"/>
                <a:ea typeface="Arial"/>
                <a:cs typeface="Arial"/>
                <a:sym typeface="Arial"/>
              </a:rPr>
              <a:t>Внутренние прямые наземные перевозки</a:t>
            </a:r>
            <a:endParaRPr i="1" sz="1400">
              <a:solidFill>
                <a:schemeClr val="dk1"/>
              </a:solidFill>
              <a:latin typeface="Arial"/>
              <a:ea typeface="Arial"/>
              <a:cs typeface="Arial"/>
              <a:sym typeface="Arial"/>
            </a:endParaRPr>
          </a:p>
        </p:txBody>
      </p:sp>
      <p:grpSp>
        <p:nvGrpSpPr>
          <p:cNvPr id="640" name="Google Shape;640;p18"/>
          <p:cNvGrpSpPr/>
          <p:nvPr/>
        </p:nvGrpSpPr>
        <p:grpSpPr>
          <a:xfrm>
            <a:off x="838200" y="4124980"/>
            <a:ext cx="3094670" cy="1427440"/>
            <a:chOff x="838200" y="4124980"/>
            <a:chExt cx="3094670" cy="1427440"/>
          </a:xfrm>
        </p:grpSpPr>
        <p:sp>
          <p:nvSpPr>
            <p:cNvPr id="641" name="Google Shape;641;p18"/>
            <p:cNvSpPr/>
            <p:nvPr/>
          </p:nvSpPr>
          <p:spPr>
            <a:xfrm>
              <a:off x="838200" y="4124980"/>
              <a:ext cx="3094670" cy="828020"/>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2" name="Google Shape;642;p18"/>
            <p:cNvSpPr txBox="1"/>
            <p:nvPr/>
          </p:nvSpPr>
          <p:spPr>
            <a:xfrm>
              <a:off x="994297" y="5029200"/>
              <a:ext cx="287655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FF0000"/>
                  </a:solidFill>
                  <a:latin typeface="Arial"/>
                  <a:ea typeface="Arial"/>
                  <a:cs typeface="Arial"/>
                  <a:sym typeface="Arial"/>
                </a:rPr>
                <a:t>Текущий фокус в Кыргызстане</a:t>
              </a:r>
              <a:endParaRPr b="1" sz="1400">
                <a:solidFill>
                  <a:srgbClr val="FF0000"/>
                </a:solidFill>
                <a:latin typeface="Arial"/>
                <a:ea typeface="Arial"/>
                <a:cs typeface="Arial"/>
                <a:sym typeface="Arial"/>
              </a:endParaRPr>
            </a:p>
          </p:txBody>
        </p:sp>
      </p:grpSp>
      <p:grpSp>
        <p:nvGrpSpPr>
          <p:cNvPr id="643" name="Google Shape;643;p18"/>
          <p:cNvGrpSpPr/>
          <p:nvPr/>
        </p:nvGrpSpPr>
        <p:grpSpPr>
          <a:xfrm>
            <a:off x="533400" y="911423"/>
            <a:ext cx="3853340" cy="2660755"/>
            <a:chOff x="533400" y="911423"/>
            <a:chExt cx="3853340" cy="2660755"/>
          </a:xfrm>
        </p:grpSpPr>
        <p:sp>
          <p:nvSpPr>
            <p:cNvPr id="644" name="Google Shape;644;p18"/>
            <p:cNvSpPr/>
            <p:nvPr/>
          </p:nvSpPr>
          <p:spPr>
            <a:xfrm>
              <a:off x="914400" y="2259686"/>
              <a:ext cx="3094670" cy="1312492"/>
            </a:xfrm>
            <a:prstGeom prst="ellipse">
              <a:avLst/>
            </a:prstGeom>
            <a:noFill/>
            <a:ln cap="flat" cmpd="sng" w="5715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5" name="Google Shape;645;p18"/>
            <p:cNvSpPr txBox="1"/>
            <p:nvPr/>
          </p:nvSpPr>
          <p:spPr>
            <a:xfrm>
              <a:off x="533400" y="911423"/>
              <a:ext cx="385334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rgbClr val="00B050"/>
                  </a:solidFill>
                  <a:latin typeface="Arial"/>
                  <a:ea typeface="Arial"/>
                  <a:cs typeface="Arial"/>
                  <a:sym typeface="Arial"/>
                </a:rPr>
                <a:t>Новый фокус на будущее в Кыргызстане</a:t>
              </a:r>
              <a:endParaRPr b="1" sz="1400">
                <a:solidFill>
                  <a:srgbClr val="00B050"/>
                </a:solidFill>
                <a:latin typeface="Arial"/>
                <a:ea typeface="Arial"/>
                <a:cs typeface="Arial"/>
                <a:sym typeface="Arial"/>
              </a:endParaRPr>
            </a:p>
          </p:txBody>
        </p:sp>
      </p:grpSp>
      <p:sp>
        <p:nvSpPr>
          <p:cNvPr id="646" name="Google Shape;646;p18"/>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647" name="Google Shape;647;p18" title="WhatsApp Image 2026-07-14 at 19.03.19 (4).jpeg"/>
          <p:cNvPicPr preferRelativeResize="0"/>
          <p:nvPr/>
        </p:nvPicPr>
        <p:blipFill>
          <a:blip r:embed="rId3">
            <a:alphaModFix/>
          </a:blip>
          <a:stretch>
            <a:fillRect/>
          </a:stretch>
        </p:blipFill>
        <p:spPr>
          <a:xfrm>
            <a:off x="-1349925" y="-2698"/>
            <a:ext cx="12294483"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500"/>
                                        <p:tgtEl>
                                          <p:spTgt spid="6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3"/>
                                        </p:tgtEl>
                                        <p:attrNameLst>
                                          <p:attrName>style.visibility</p:attrName>
                                        </p:attrNameLst>
                                      </p:cBhvr>
                                      <p:to>
                                        <p:strVal val="visible"/>
                                      </p:to>
                                    </p:set>
                                    <p:animEffect filter="fade" transition="in">
                                      <p:cBhvr>
                                        <p:cTn dur="1000"/>
                                        <p:tgtEl>
                                          <p:spTgt spid="6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pic>
        <p:nvPicPr>
          <p:cNvPr descr="Bildergebnis für silk road rail bishkek" id="653" name="Google Shape;653;p22">
            <a:hlinkClick r:id="rId3"/>
          </p:cNvPr>
          <p:cNvPicPr preferRelativeResize="0"/>
          <p:nvPr/>
        </p:nvPicPr>
        <p:blipFill rotWithShape="1">
          <a:blip r:embed="rId4">
            <a:alphaModFix/>
          </a:blip>
          <a:srcRect b="0" l="0" r="0" t="0"/>
          <a:stretch/>
        </p:blipFill>
        <p:spPr>
          <a:xfrm>
            <a:off x="152400" y="762000"/>
            <a:ext cx="8686800" cy="5403215"/>
          </a:xfrm>
          <a:prstGeom prst="rect">
            <a:avLst/>
          </a:prstGeom>
          <a:noFill/>
          <a:ln>
            <a:noFill/>
          </a:ln>
        </p:spPr>
      </p:pic>
      <p:sp>
        <p:nvSpPr>
          <p:cNvPr id="654" name="Google Shape;654;p22"/>
          <p:cNvSpPr txBox="1"/>
          <p:nvPr>
            <p:ph type="title"/>
          </p:nvPr>
        </p:nvSpPr>
        <p:spPr>
          <a:xfrm>
            <a:off x="200762" y="182563"/>
            <a:ext cx="8409838" cy="647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1"/>
                </a:solidFill>
              </a:rPr>
              <a:t>Изменение контрактов и процедур по экспорту и импорту</a:t>
            </a:r>
            <a:endParaRPr>
              <a:solidFill>
                <a:schemeClr val="dk1"/>
              </a:solidFill>
            </a:endParaRPr>
          </a:p>
        </p:txBody>
      </p:sp>
      <p:sp>
        <p:nvSpPr>
          <p:cNvPr id="655" name="Google Shape;655;p22"/>
          <p:cNvSpPr/>
          <p:nvPr/>
        </p:nvSpPr>
        <p:spPr>
          <a:xfrm>
            <a:off x="1447800" y="2895600"/>
            <a:ext cx="3048000" cy="533400"/>
          </a:xfrm>
          <a:prstGeom prst="rightArrow">
            <a:avLst>
              <a:gd fmla="val 50000" name="adj1"/>
              <a:gd fmla="val 50000" name="adj2"/>
            </a:avLst>
          </a:prstGeom>
          <a:solidFill>
            <a:srgbClr val="FF0000"/>
          </a:solidFill>
          <a:ln cap="flat" cmpd="sng" w="25400">
            <a:solidFill>
              <a:srgbClr val="04164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EXW/FCA</a:t>
            </a:r>
            <a:endParaRPr sz="1800">
              <a:solidFill>
                <a:schemeClr val="lt1"/>
              </a:solidFill>
              <a:latin typeface="Arial"/>
              <a:ea typeface="Arial"/>
              <a:cs typeface="Arial"/>
              <a:sym typeface="Arial"/>
            </a:endParaRPr>
          </a:p>
        </p:txBody>
      </p:sp>
      <p:sp>
        <p:nvSpPr>
          <p:cNvPr id="656" name="Google Shape;656;p22"/>
          <p:cNvSpPr/>
          <p:nvPr/>
        </p:nvSpPr>
        <p:spPr>
          <a:xfrm>
            <a:off x="5105400" y="2895600"/>
            <a:ext cx="2590800" cy="533400"/>
          </a:xfrm>
          <a:prstGeom prst="leftArrow">
            <a:avLst>
              <a:gd fmla="val 50000" name="adj1"/>
              <a:gd fmla="val 50000" name="adj2"/>
            </a:avLst>
          </a:prstGeom>
          <a:solidFill>
            <a:srgbClr val="FF0000"/>
          </a:solidFill>
          <a:ln cap="flat" cmpd="sng" w="25400">
            <a:solidFill>
              <a:srgbClr val="04164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EXW/FCA</a:t>
            </a:r>
            <a:endParaRPr sz="1800">
              <a:solidFill>
                <a:schemeClr val="lt1"/>
              </a:solidFill>
              <a:latin typeface="Arial"/>
              <a:ea typeface="Arial"/>
              <a:cs typeface="Arial"/>
              <a:sym typeface="Arial"/>
            </a:endParaRPr>
          </a:p>
        </p:txBody>
      </p:sp>
      <p:sp>
        <p:nvSpPr>
          <p:cNvPr id="657" name="Google Shape;657;p22"/>
          <p:cNvSpPr/>
          <p:nvPr/>
        </p:nvSpPr>
        <p:spPr>
          <a:xfrm>
            <a:off x="1371600" y="2286000"/>
            <a:ext cx="3048000" cy="533400"/>
          </a:xfrm>
          <a:prstGeom prst="leftArrow">
            <a:avLst>
              <a:gd fmla="val 50000" name="adj1"/>
              <a:gd fmla="val 50000" name="adj2"/>
            </a:avLst>
          </a:prstGeom>
          <a:solidFill>
            <a:srgbClr val="FF0000"/>
          </a:solidFill>
          <a:ln cap="flat" cmpd="sng" w="25400">
            <a:solidFill>
              <a:srgbClr val="04164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DAP/CPT</a:t>
            </a:r>
            <a:endParaRPr sz="1800">
              <a:solidFill>
                <a:schemeClr val="lt1"/>
              </a:solidFill>
              <a:latin typeface="Arial"/>
              <a:ea typeface="Arial"/>
              <a:cs typeface="Arial"/>
              <a:sym typeface="Arial"/>
            </a:endParaRPr>
          </a:p>
        </p:txBody>
      </p:sp>
      <p:sp>
        <p:nvSpPr>
          <p:cNvPr id="658" name="Google Shape;658;p22"/>
          <p:cNvSpPr/>
          <p:nvPr/>
        </p:nvSpPr>
        <p:spPr>
          <a:xfrm>
            <a:off x="5218814" y="2286000"/>
            <a:ext cx="2553586" cy="533400"/>
          </a:xfrm>
          <a:prstGeom prst="rightArrow">
            <a:avLst>
              <a:gd fmla="val 50000" name="adj1"/>
              <a:gd fmla="val 50000" name="adj2"/>
            </a:avLst>
          </a:prstGeom>
          <a:solidFill>
            <a:srgbClr val="FF0000"/>
          </a:solidFill>
          <a:ln cap="flat" cmpd="sng" w="25400">
            <a:solidFill>
              <a:srgbClr val="04164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DAP/CPT</a:t>
            </a:r>
            <a:endParaRPr sz="1800">
              <a:solidFill>
                <a:schemeClr val="lt1"/>
              </a:solidFill>
              <a:latin typeface="Arial"/>
              <a:ea typeface="Arial"/>
              <a:cs typeface="Arial"/>
              <a:sym typeface="Arial"/>
            </a:endParaRPr>
          </a:p>
        </p:txBody>
      </p:sp>
      <p:sp>
        <p:nvSpPr>
          <p:cNvPr id="659" name="Google Shape;659;p22"/>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660" name="Google Shape;660;p22" title="b8ce45a9d8a10883fd8c70f70ad4ce07_fd064747-b03e-408a-957b-a058ce0e7e56 (1).jpg"/>
          <p:cNvPicPr preferRelativeResize="0"/>
          <p:nvPr/>
        </p:nvPicPr>
        <p:blipFill>
          <a:blip r:embed="rId5">
            <a:alphaModFix/>
          </a:blip>
          <a:stretch>
            <a:fillRect/>
          </a:stretch>
        </p:blipFill>
        <p:spPr>
          <a:xfrm>
            <a:off x="-1371600" y="-142622"/>
            <a:ext cx="12543590" cy="700062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25"/>
          <p:cNvSpPr txBox="1"/>
          <p:nvPr>
            <p:ph type="title"/>
          </p:nvPr>
        </p:nvSpPr>
        <p:spPr>
          <a:xfrm>
            <a:off x="685800" y="352425"/>
            <a:ext cx="7772400"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a:t> </a:t>
            </a:r>
            <a:endParaRPr/>
          </a:p>
        </p:txBody>
      </p:sp>
      <p:sp>
        <p:nvSpPr>
          <p:cNvPr id="667" name="Google Shape;667;p25"/>
          <p:cNvSpPr txBox="1"/>
          <p:nvPr/>
        </p:nvSpPr>
        <p:spPr>
          <a:xfrm>
            <a:off x="8305800" y="6643688"/>
            <a:ext cx="838200" cy="2143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800">
                <a:solidFill>
                  <a:schemeClr val="dk1"/>
                </a:solidFill>
                <a:latin typeface="Arial"/>
                <a:ea typeface="Arial"/>
                <a:cs typeface="Arial"/>
                <a:sym typeface="Arial"/>
              </a:rPr>
              <a:t>M10:U1:1.1-1</a:t>
            </a:r>
            <a:endParaRPr/>
          </a:p>
        </p:txBody>
      </p:sp>
      <p:sp>
        <p:nvSpPr>
          <p:cNvPr id="668" name="Google Shape;668;p25"/>
          <p:cNvSpPr txBox="1"/>
          <p:nvPr/>
        </p:nvSpPr>
        <p:spPr>
          <a:xfrm>
            <a:off x="1461299" y="244459"/>
            <a:ext cx="6221401"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rgbClr val="7030A0"/>
                </a:solidFill>
                <a:latin typeface="Arial"/>
                <a:ea typeface="Arial"/>
                <a:cs typeface="Arial"/>
                <a:sym typeface="Arial"/>
              </a:rPr>
              <a:t>Основные проблемы логистического сектора Центральной Азии</a:t>
            </a:r>
            <a:endParaRPr b="1" sz="2400">
              <a:solidFill>
                <a:srgbClr val="7030A0"/>
              </a:solidFill>
              <a:latin typeface="Arial"/>
              <a:ea typeface="Arial"/>
              <a:cs typeface="Arial"/>
              <a:sym typeface="Arial"/>
            </a:endParaRPr>
          </a:p>
        </p:txBody>
      </p:sp>
      <p:sp>
        <p:nvSpPr>
          <p:cNvPr id="669" name="Google Shape;669;p25"/>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70" name="Google Shape;670;p25"/>
          <p:cNvSpPr txBox="1"/>
          <p:nvPr/>
        </p:nvSpPr>
        <p:spPr>
          <a:xfrm>
            <a:off x="499059" y="1183422"/>
            <a:ext cx="7620000"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b="1" lang="en-US" sz="1800">
                <a:solidFill>
                  <a:schemeClr val="dk1"/>
                </a:solidFill>
                <a:latin typeface="Arial"/>
                <a:ea typeface="Arial"/>
                <a:cs typeface="Arial"/>
                <a:sym typeface="Arial"/>
              </a:rPr>
              <a:t>Основные проблемы логистического сектора Центральной Азии</a:t>
            </a:r>
            <a:endParaRPr sz="18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800"/>
              <a:buFont typeface="Arial"/>
              <a:buNone/>
            </a:pPr>
            <a:r>
              <a:rPr b="1" lang="en-US" sz="1800">
                <a:solidFill>
                  <a:schemeClr val="dk1"/>
                </a:solidFill>
                <a:latin typeface="Arial"/>
                <a:ea typeface="Arial"/>
                <a:cs typeface="Arial"/>
                <a:sym typeface="Arial"/>
              </a:rPr>
              <a:t>Политика и процедуры</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Медленные процедуры, неофициальные платежи и повторные проверки</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Несогласованные правила и стандарты между странами</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Высокие расходы на транзит, топливо и длительное время ожидания</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Недостаток двусторонних разрешений в пиковые сезоны</a:t>
            </a:r>
            <a:endParaRPr sz="18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800"/>
              <a:buFont typeface="Arial"/>
              <a:buNone/>
            </a:pPr>
            <a:r>
              <a:rPr b="1" lang="en-US" sz="1800">
                <a:solidFill>
                  <a:schemeClr val="dk1"/>
                </a:solidFill>
                <a:latin typeface="Arial"/>
                <a:ea typeface="Arial"/>
                <a:cs typeface="Arial"/>
                <a:sym typeface="Arial"/>
              </a:rPr>
              <a:t>Инфраструктура</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Устаревшие дороги и ограниченные возможности мультимодальных перевозок</a:t>
            </a:r>
            <a:endParaRPr sz="18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800"/>
              <a:buFont typeface="Arial"/>
              <a:buNone/>
            </a:pPr>
            <a:r>
              <a:rPr b="1" lang="en-US" sz="1800">
                <a:solidFill>
                  <a:schemeClr val="dk1"/>
                </a:solidFill>
                <a:latin typeface="Arial"/>
                <a:ea typeface="Arial"/>
                <a:cs typeface="Arial"/>
                <a:sym typeface="Arial"/>
              </a:rPr>
              <a:t>Кадры и профессиональная подготовка</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Нехватка водителей и недостаточный уровень обучения</a:t>
            </a:r>
            <a:endParaRPr sz="1800">
              <a:solidFill>
                <a:schemeClr val="dk1"/>
              </a:solidFill>
              <a:latin typeface="Arial"/>
              <a:ea typeface="Arial"/>
              <a:cs typeface="Arial"/>
              <a:sym typeface="Arial"/>
            </a:endParaRPr>
          </a:p>
          <a:p>
            <a:pPr indent="0" lvl="0" marL="0" marR="0" rtl="0" algn="l">
              <a:spcBef>
                <a:spcPts val="0"/>
              </a:spcBef>
              <a:spcAft>
                <a:spcPts val="0"/>
              </a:spcAft>
              <a:buClr>
                <a:schemeClr val="dk1"/>
              </a:buClr>
              <a:buSzPts val="1800"/>
              <a:buFont typeface="Arial"/>
              <a:buNone/>
            </a:pPr>
            <a:r>
              <a:rPr b="1" lang="en-US" sz="1800">
                <a:solidFill>
                  <a:schemeClr val="dk1"/>
                </a:solidFill>
                <a:latin typeface="Arial"/>
                <a:ea typeface="Arial"/>
                <a:cs typeface="Arial"/>
                <a:sym typeface="Arial"/>
              </a:rPr>
              <a:t>Системы и технологии</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Значительная зависимость от бумажного документооборота</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Ограниченное использование электронных систем (e-систем)</a:t>
            </a:r>
            <a:endParaRPr/>
          </a:p>
        </p:txBody>
      </p:sp>
      <p:pic>
        <p:nvPicPr>
          <p:cNvPr id="671" name="Google Shape;671;p25" title="ca7e0683825aec90bb25c95b0f2521b2_0f7c5977-9168-43f1-9b84-708b94592d9e.jpg"/>
          <p:cNvPicPr preferRelativeResize="0"/>
          <p:nvPr/>
        </p:nvPicPr>
        <p:blipFill>
          <a:blip r:embed="rId3">
            <a:alphaModFix/>
          </a:blip>
          <a:stretch>
            <a:fillRect/>
          </a:stretch>
        </p:blipFill>
        <p:spPr>
          <a:xfrm>
            <a:off x="-685800" y="3"/>
            <a:ext cx="12288041" cy="6858000"/>
          </a:xfrm>
          <a:prstGeom prst="rect">
            <a:avLst/>
          </a:prstGeom>
          <a:noFill/>
          <a:ln>
            <a:noFill/>
          </a:ln>
        </p:spPr>
      </p:pic>
    </p:spTree>
  </p:cSld>
  <p:clrMapOvr>
    <a:masterClrMapping/>
  </p:clrMapOvr>
  <p:transition>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pic>
        <p:nvPicPr>
          <p:cNvPr id="677" name="Google Shape;677;g3f52cff2fc5_0_7"/>
          <p:cNvPicPr preferRelativeResize="0"/>
          <p:nvPr/>
        </p:nvPicPr>
        <p:blipFill rotWithShape="1">
          <a:blip r:embed="rId3">
            <a:alphaModFix/>
          </a:blip>
          <a:srcRect b="0" l="24023" r="44859" t="0"/>
          <a:stretch/>
        </p:blipFill>
        <p:spPr>
          <a:xfrm>
            <a:off x="168592" y="5525114"/>
            <a:ext cx="842963" cy="318479"/>
          </a:xfrm>
          <a:prstGeom prst="rect">
            <a:avLst/>
          </a:prstGeom>
          <a:noFill/>
          <a:ln>
            <a:noFill/>
          </a:ln>
        </p:spPr>
      </p:pic>
      <p:pic>
        <p:nvPicPr>
          <p:cNvPr id="678" name="Google Shape;678;g3f52cff2fc5_0_7"/>
          <p:cNvPicPr preferRelativeResize="0"/>
          <p:nvPr/>
        </p:nvPicPr>
        <p:blipFill rotWithShape="1">
          <a:blip r:embed="rId4">
            <a:alphaModFix/>
          </a:blip>
          <a:srcRect b="0" l="0" r="0" t="0"/>
          <a:stretch/>
        </p:blipFill>
        <p:spPr>
          <a:xfrm>
            <a:off x="1646531" y="723900"/>
            <a:ext cx="5850936" cy="5410200"/>
          </a:xfrm>
          <a:prstGeom prst="rect">
            <a:avLst/>
          </a:prstGeom>
          <a:noFill/>
          <a:ln>
            <a:noFill/>
          </a:ln>
        </p:spPr>
      </p:pic>
      <p:pic>
        <p:nvPicPr>
          <p:cNvPr id="679" name="Google Shape;679;g3f52cff2fc5_0_7" title="WhatsApp Image 2026-07-14 at 19.03.20 (1).jpeg"/>
          <p:cNvPicPr preferRelativeResize="0"/>
          <p:nvPr/>
        </p:nvPicPr>
        <p:blipFill>
          <a:blip r:embed="rId5">
            <a:alphaModFix/>
          </a:blip>
          <a:stretch>
            <a:fillRect/>
          </a:stretch>
        </p:blipFill>
        <p:spPr>
          <a:xfrm>
            <a:off x="-1530575" y="-2"/>
            <a:ext cx="12294422" cy="6858000"/>
          </a:xfrm>
          <a:prstGeom prst="rect">
            <a:avLst/>
          </a:prstGeom>
          <a:noFill/>
          <a:ln>
            <a:noFill/>
          </a:ln>
        </p:spPr>
      </p:pic>
    </p:spTree>
  </p:cSld>
  <p:clrMapOvr>
    <a:masterClrMapping/>
  </p:clrMapOvr>
  <p:transition>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29"/>
          <p:cNvSpPr txBox="1"/>
          <p:nvPr>
            <p:ph idx="1" type="body"/>
          </p:nvPr>
        </p:nvSpPr>
        <p:spPr>
          <a:xfrm>
            <a:off x="2517775" y="1360742"/>
            <a:ext cx="6324607" cy="5289550"/>
          </a:xfrm>
          <a:prstGeom prst="rect">
            <a:avLst/>
          </a:prstGeom>
          <a:noFill/>
          <a:ln>
            <a:noFill/>
          </a:ln>
        </p:spPr>
        <p:txBody>
          <a:bodyPr anchorCtr="0" anchor="t" bIns="45700" lIns="91425" spcFirstLastPara="1" rIns="91425" wrap="square" tIns="45700">
            <a:noAutofit/>
          </a:bodyPr>
          <a:lstStyle/>
          <a:p>
            <a:pPr indent="-228600" lvl="4" marL="2057400" rtl="0" algn="l">
              <a:spcBef>
                <a:spcPts val="0"/>
              </a:spcBef>
              <a:spcAft>
                <a:spcPts val="0"/>
              </a:spcAft>
              <a:buClr>
                <a:srgbClr val="002060"/>
              </a:buClr>
              <a:buSzPts val="2000"/>
              <a:buFont typeface="Noto Sans Symbols"/>
              <a:buChar char="❑"/>
            </a:pPr>
            <a:r>
              <a:rPr lang="en-US" sz="2000"/>
              <a:t>Участие в региональных инфраструктурных коридорах (BRI / Китай–Кыргызстан–Узбекистан)</a:t>
            </a:r>
            <a:endParaRPr/>
          </a:p>
          <a:p>
            <a:pPr indent="-228600" lvl="4" marL="2057400" rtl="0" algn="l">
              <a:spcBef>
                <a:spcPts val="400"/>
              </a:spcBef>
              <a:spcAft>
                <a:spcPts val="0"/>
              </a:spcAft>
              <a:buClr>
                <a:srgbClr val="002060"/>
              </a:buClr>
              <a:buSzPts val="2000"/>
              <a:buFont typeface="Noto Sans Symbols"/>
              <a:buChar char="❑"/>
            </a:pPr>
            <a:r>
              <a:rPr lang="en-US" sz="2000"/>
              <a:t>Рост спроса на логистические хабы со стороны электронной коммерции (например, Amazon и Wildberries)</a:t>
            </a:r>
            <a:endParaRPr/>
          </a:p>
          <a:p>
            <a:pPr indent="-228600" lvl="4" marL="2057400" rtl="0" algn="l">
              <a:spcBef>
                <a:spcPts val="400"/>
              </a:spcBef>
              <a:spcAft>
                <a:spcPts val="0"/>
              </a:spcAft>
              <a:buClr>
                <a:srgbClr val="002060"/>
              </a:buClr>
              <a:buSzPts val="2000"/>
              <a:buFont typeface="Noto Sans Symbols"/>
              <a:buChar char="❑"/>
            </a:pPr>
            <a:r>
              <a:rPr lang="en-US" sz="2000"/>
              <a:t>Возможность стать нишевым транзитным хабом (для определённых видов грузов или стратегических торговых маршрутов)</a:t>
            </a:r>
            <a:endParaRPr sz="2000"/>
          </a:p>
          <a:p>
            <a:pPr indent="0" lvl="4" marL="1828800" rtl="0" algn="l">
              <a:spcBef>
                <a:spcPts val="400"/>
              </a:spcBef>
              <a:spcAft>
                <a:spcPts val="0"/>
              </a:spcAft>
              <a:buClr>
                <a:srgbClr val="A50021"/>
              </a:buClr>
              <a:buSzPts val="2000"/>
              <a:buFont typeface="Arial"/>
              <a:buNone/>
            </a:pPr>
            <a:r>
              <a:t/>
            </a:r>
            <a:endParaRPr sz="2000"/>
          </a:p>
          <a:p>
            <a:pPr indent="-215900" lvl="0" marL="342900" rtl="0" algn="l">
              <a:spcBef>
                <a:spcPts val="400"/>
              </a:spcBef>
              <a:spcAft>
                <a:spcPts val="0"/>
              </a:spcAft>
              <a:buClr>
                <a:schemeClr val="dk1"/>
              </a:buClr>
              <a:buSzPts val="2000"/>
              <a:buFont typeface="Arial"/>
              <a:buNone/>
            </a:pPr>
            <a:r>
              <a:t/>
            </a:r>
            <a:endParaRPr sz="2000"/>
          </a:p>
        </p:txBody>
      </p:sp>
      <p:sp>
        <p:nvSpPr>
          <p:cNvPr id="685" name="Google Shape;685;p29"/>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аял, эркек, туруу, кармап, ойноо, жашыл, жаш, телефон, баткен, суу, белги, көчө, аба" id="686" name="Google Shape;686;p29"/>
          <p:cNvPicPr preferRelativeResize="0"/>
          <p:nvPr/>
        </p:nvPicPr>
        <p:blipFill rotWithShape="1">
          <a:blip r:embed="rId3">
            <a:alphaModFix/>
          </a:blip>
          <a:srcRect b="0" l="0" r="0" t="0"/>
          <a:stretch/>
        </p:blipFill>
        <p:spPr>
          <a:xfrm>
            <a:off x="914400" y="2942568"/>
            <a:ext cx="3206750" cy="2131153"/>
          </a:xfrm>
          <a:prstGeom prst="rect">
            <a:avLst/>
          </a:prstGeom>
          <a:noFill/>
          <a:ln>
            <a:noFill/>
          </a:ln>
        </p:spPr>
      </p:pic>
      <p:pic>
        <p:nvPicPr>
          <p:cNvPr descr="Importance of China-Kyrgyzstan-Uzbekistan Railway - The Asia Today" id="687" name="Google Shape;687;p29"/>
          <p:cNvPicPr preferRelativeResize="0"/>
          <p:nvPr/>
        </p:nvPicPr>
        <p:blipFill rotWithShape="1">
          <a:blip r:embed="rId4">
            <a:alphaModFix/>
          </a:blip>
          <a:srcRect b="0" l="0" r="0" t="0"/>
          <a:stretch/>
        </p:blipFill>
        <p:spPr>
          <a:xfrm>
            <a:off x="909320" y="1143000"/>
            <a:ext cx="3206750" cy="1799568"/>
          </a:xfrm>
          <a:prstGeom prst="rect">
            <a:avLst/>
          </a:prstGeom>
          <a:noFill/>
          <a:ln>
            <a:noFill/>
          </a:ln>
        </p:spPr>
      </p:pic>
      <p:sp>
        <p:nvSpPr>
          <p:cNvPr id="688" name="Google Shape;688;p29"/>
          <p:cNvSpPr/>
          <p:nvPr/>
        </p:nvSpPr>
        <p:spPr>
          <a:xfrm>
            <a:off x="7467600" y="5181600"/>
            <a:ext cx="1447807" cy="1431941"/>
          </a:xfrm>
          <a:custGeom>
            <a:rect b="b" l="l" r="r" t="t"/>
            <a:pathLst>
              <a:path extrusionOk="0" h="3280664" w="3289681">
                <a:moveTo>
                  <a:pt x="0" y="0"/>
                </a:moveTo>
                <a:lnTo>
                  <a:pt x="3289681" y="0"/>
                </a:lnTo>
                <a:lnTo>
                  <a:pt x="3289681" y="3280664"/>
                </a:lnTo>
                <a:lnTo>
                  <a:pt x="0" y="3280664"/>
                </a:lnTo>
                <a:lnTo>
                  <a:pt x="0" y="0"/>
                </a:lnTo>
                <a:close/>
              </a:path>
            </a:pathLst>
          </a:custGeom>
          <a:blipFill rotWithShape="1">
            <a:blip r:embed="rId5">
              <a:alphaModFix/>
            </a:blip>
            <a:stretch>
              <a:fillRect b="1" l="-15" r="-1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sp>
        <p:nvSpPr>
          <p:cNvPr id="689" name="Google Shape;689;p29"/>
          <p:cNvSpPr txBox="1"/>
          <p:nvPr/>
        </p:nvSpPr>
        <p:spPr>
          <a:xfrm>
            <a:off x="498838" y="322278"/>
            <a:ext cx="814633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7030A0"/>
                </a:solidFill>
                <a:latin typeface="Arial"/>
                <a:ea typeface="Arial"/>
                <a:cs typeface="Arial"/>
                <a:sym typeface="Arial"/>
              </a:rPr>
              <a:t>Сильные стороны и возможности для роста</a:t>
            </a:r>
            <a:endParaRPr b="1" sz="2800">
              <a:solidFill>
                <a:srgbClr val="7030A0"/>
              </a:solidFill>
              <a:latin typeface="Arial"/>
              <a:ea typeface="Arial"/>
              <a:cs typeface="Arial"/>
              <a:sym typeface="Arial"/>
            </a:endParaRPr>
          </a:p>
        </p:txBody>
      </p:sp>
      <p:pic>
        <p:nvPicPr>
          <p:cNvPr id="690" name="Google Shape;690;p29" title="e0c4136a4ac1d5384a4ead832065d9e4_206a7554-2081-43a9-8021-a4c052d0e06f.jpg"/>
          <p:cNvPicPr preferRelativeResize="0"/>
          <p:nvPr/>
        </p:nvPicPr>
        <p:blipFill>
          <a:blip r:embed="rId6">
            <a:alphaModFix/>
          </a:blip>
          <a:stretch>
            <a:fillRect/>
          </a:stretch>
        </p:blipFill>
        <p:spPr>
          <a:xfrm>
            <a:off x="-1021475" y="3"/>
            <a:ext cx="12288041" cy="6858000"/>
          </a:xfrm>
          <a:prstGeom prst="rect">
            <a:avLst/>
          </a:prstGeom>
          <a:noFill/>
          <a:ln>
            <a:noFill/>
          </a:ln>
        </p:spPr>
      </p:pic>
    </p:spTree>
  </p:cSld>
  <p:clrMapOvr>
    <a:masterClrMapping/>
  </p:clrMapOvr>
  <p:transition>
    <p:fade/>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pic>
        <p:nvPicPr>
          <p:cNvPr descr="A collage of maps&#10;&#10;AI-generated content may be incorrect." id="696" name="Google Shape;696;p30"/>
          <p:cNvPicPr preferRelativeResize="0"/>
          <p:nvPr>
            <p:ph idx="1" type="body"/>
          </p:nvPr>
        </p:nvPicPr>
        <p:blipFill rotWithShape="1">
          <a:blip r:embed="rId3">
            <a:alphaModFix/>
          </a:blip>
          <a:srcRect b="0" l="0" r="0" t="0"/>
          <a:stretch/>
        </p:blipFill>
        <p:spPr>
          <a:xfrm>
            <a:off x="19143" y="1295400"/>
            <a:ext cx="9124857" cy="5446035"/>
          </a:xfrm>
          <a:prstGeom prst="rect">
            <a:avLst/>
          </a:prstGeom>
          <a:noFill/>
          <a:ln>
            <a:noFill/>
          </a:ln>
        </p:spPr>
      </p:pic>
      <p:sp>
        <p:nvSpPr>
          <p:cNvPr id="697" name="Google Shape;697;p30"/>
          <p:cNvSpPr txBox="1"/>
          <p:nvPr>
            <p:ph type="title"/>
          </p:nvPr>
        </p:nvSpPr>
        <p:spPr>
          <a:xfrm>
            <a:off x="685800" y="352425"/>
            <a:ext cx="7772400" cy="11430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a:t> </a:t>
            </a:r>
            <a:endParaRPr/>
          </a:p>
        </p:txBody>
      </p:sp>
      <p:sp>
        <p:nvSpPr>
          <p:cNvPr id="698" name="Google Shape;698;p30"/>
          <p:cNvSpPr txBox="1"/>
          <p:nvPr/>
        </p:nvSpPr>
        <p:spPr>
          <a:xfrm>
            <a:off x="8305800" y="6643688"/>
            <a:ext cx="838200" cy="2143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800">
                <a:solidFill>
                  <a:schemeClr val="dk1"/>
                </a:solidFill>
                <a:latin typeface="Arial"/>
                <a:ea typeface="Arial"/>
                <a:cs typeface="Arial"/>
                <a:sym typeface="Arial"/>
              </a:rPr>
              <a:t>M10:U1:1.1-1</a:t>
            </a:r>
            <a:endParaRPr/>
          </a:p>
        </p:txBody>
      </p:sp>
      <p:sp>
        <p:nvSpPr>
          <p:cNvPr id="699" name="Google Shape;699;p30"/>
          <p:cNvSpPr txBox="1"/>
          <p:nvPr/>
        </p:nvSpPr>
        <p:spPr>
          <a:xfrm>
            <a:off x="571500" y="129265"/>
            <a:ext cx="8000999"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0070C0"/>
                </a:solidFill>
                <a:latin typeface="Arial"/>
                <a:ea typeface="Arial"/>
                <a:cs typeface="Arial"/>
                <a:sym typeface="Arial"/>
              </a:rPr>
              <a:t>Развитие автодорожной инфраструктуры Кыргызстана в рамках BRI</a:t>
            </a:r>
            <a:endParaRPr b="1" sz="2800">
              <a:solidFill>
                <a:srgbClr val="0070C0"/>
              </a:solidFill>
              <a:latin typeface="Arial"/>
              <a:ea typeface="Arial"/>
              <a:cs typeface="Arial"/>
              <a:sym typeface="Arial"/>
            </a:endParaRPr>
          </a:p>
        </p:txBody>
      </p:sp>
      <p:sp>
        <p:nvSpPr>
          <p:cNvPr id="700" name="Google Shape;700;p30"/>
          <p:cNvSpPr txBox="1"/>
          <p:nvPr>
            <p:ph idx="12" type="sldNum"/>
          </p:nvPr>
        </p:nvSpPr>
        <p:spPr>
          <a:xfrm>
            <a:off x="7947025" y="6337300"/>
            <a:ext cx="1162050" cy="47625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01" name="Google Shape;701;p30"/>
          <p:cNvSpPr txBox="1"/>
          <p:nvPr/>
        </p:nvSpPr>
        <p:spPr>
          <a:xfrm>
            <a:off x="7895708" y="5584964"/>
            <a:ext cx="135358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rgbClr val="3C70F2"/>
                </a:solidFill>
                <a:latin typeface="Arial"/>
                <a:ea typeface="Arial"/>
                <a:cs typeface="Arial"/>
                <a:sym typeface="Arial"/>
              </a:rPr>
              <a:t>Source: Roman Mogilevskii, http://piumotc.kg/en/main/, Google maps </a:t>
            </a:r>
            <a:endParaRPr/>
          </a:p>
        </p:txBody>
      </p:sp>
      <p:pic>
        <p:nvPicPr>
          <p:cNvPr id="702" name="Google Shape;702;p30" title="bb56b2a709f1e42bf59c96201ffcb4b4_591ac8cf-7601-446e-8ec4-3f41cb1b378e.jpg"/>
          <p:cNvPicPr preferRelativeResize="0"/>
          <p:nvPr/>
        </p:nvPicPr>
        <p:blipFill>
          <a:blip r:embed="rId4">
            <a:alphaModFix/>
          </a:blip>
          <a:stretch>
            <a:fillRect/>
          </a:stretch>
        </p:blipFill>
        <p:spPr>
          <a:xfrm>
            <a:off x="-1337025" y="3"/>
            <a:ext cx="12288041" cy="6858000"/>
          </a:xfrm>
          <a:prstGeom prst="rect">
            <a:avLst/>
          </a:prstGeom>
          <a:noFill/>
          <a:ln>
            <a:noFill/>
          </a:ln>
        </p:spPr>
      </p:pic>
    </p:spTree>
  </p:cSld>
  <p:clrMapOvr>
    <a:masterClrMapping/>
  </p:clrMapOvr>
  <p:transition>
    <p:fade/>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34"/>
          <p:cNvSpPr txBox="1"/>
          <p:nvPr>
            <p:ph type="title"/>
          </p:nvPr>
        </p:nvSpPr>
        <p:spPr>
          <a:xfrm>
            <a:off x="745472" y="258973"/>
            <a:ext cx="8331300" cy="490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b="1" lang="en-US">
                <a:solidFill>
                  <a:srgbClr val="0070C0"/>
                </a:solidFill>
                <a:latin typeface="Arial"/>
                <a:ea typeface="Arial"/>
                <a:cs typeface="Arial"/>
                <a:sym typeface="Arial"/>
              </a:rPr>
              <a:t>Проекты в стадии реализации в Кыргызстане</a:t>
            </a:r>
            <a:endParaRPr b="1">
              <a:solidFill>
                <a:srgbClr val="0070C0"/>
              </a:solidFill>
              <a:latin typeface="Arial"/>
              <a:ea typeface="Arial"/>
              <a:cs typeface="Arial"/>
              <a:sym typeface="Arial"/>
            </a:endParaRPr>
          </a:p>
        </p:txBody>
      </p:sp>
      <p:sp>
        <p:nvSpPr>
          <p:cNvPr id="708" name="Google Shape;708;p34"/>
          <p:cNvSpPr txBox="1"/>
          <p:nvPr>
            <p:ph idx="12" type="sldNum"/>
          </p:nvPr>
        </p:nvSpPr>
        <p:spPr>
          <a:xfrm>
            <a:off x="7947025" y="6337300"/>
            <a:ext cx="1162200" cy="4764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09" name="Google Shape;709;p34"/>
          <p:cNvSpPr/>
          <p:nvPr/>
        </p:nvSpPr>
        <p:spPr>
          <a:xfrm>
            <a:off x="7467600" y="5181600"/>
            <a:ext cx="1447460" cy="1435290"/>
          </a:xfrm>
          <a:custGeom>
            <a:rect b="b" l="l" r="r" t="t"/>
            <a:pathLst>
              <a:path extrusionOk="0" h="3280664" w="3289681">
                <a:moveTo>
                  <a:pt x="0" y="0"/>
                </a:moveTo>
                <a:lnTo>
                  <a:pt x="3289681" y="0"/>
                </a:lnTo>
                <a:lnTo>
                  <a:pt x="3289681" y="3280664"/>
                </a:lnTo>
                <a:lnTo>
                  <a:pt x="0" y="3280664"/>
                </a:lnTo>
                <a:lnTo>
                  <a:pt x="0" y="0"/>
                </a:lnTo>
                <a:close/>
              </a:path>
            </a:pathLst>
          </a:custGeom>
          <a:blipFill rotWithShape="1">
            <a:blip r:embed="rId3">
              <a:alphaModFix/>
            </a:blip>
            <a:stretch>
              <a:fillRect b="0" l="-20" r="-1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Arial"/>
              <a:ea typeface="Arial"/>
              <a:cs typeface="Arial"/>
              <a:sym typeface="Arial"/>
            </a:endParaRPr>
          </a:p>
        </p:txBody>
      </p:sp>
      <p:grpSp>
        <p:nvGrpSpPr>
          <p:cNvPr id="710" name="Google Shape;710;p34"/>
          <p:cNvGrpSpPr/>
          <p:nvPr/>
        </p:nvGrpSpPr>
        <p:grpSpPr>
          <a:xfrm>
            <a:off x="295249" y="1142951"/>
            <a:ext cx="8553051" cy="4267074"/>
            <a:chOff x="361940" y="1142932"/>
            <a:chExt cx="8420015" cy="4190801"/>
          </a:xfrm>
        </p:grpSpPr>
        <p:grpSp>
          <p:nvGrpSpPr>
            <p:cNvPr id="711" name="Google Shape;711;p34"/>
            <p:cNvGrpSpPr/>
            <p:nvPr/>
          </p:nvGrpSpPr>
          <p:grpSpPr>
            <a:xfrm>
              <a:off x="361940" y="1142932"/>
              <a:ext cx="8420015" cy="4190801"/>
              <a:chOff x="361940" y="1219132"/>
              <a:chExt cx="8420015" cy="4190801"/>
            </a:xfrm>
          </p:grpSpPr>
          <p:grpSp>
            <p:nvGrpSpPr>
              <p:cNvPr id="712" name="Google Shape;712;p34"/>
              <p:cNvGrpSpPr/>
              <p:nvPr/>
            </p:nvGrpSpPr>
            <p:grpSpPr>
              <a:xfrm>
                <a:off x="361940" y="1219132"/>
                <a:ext cx="8420015" cy="4190801"/>
                <a:chOff x="533400" y="1401519"/>
                <a:chExt cx="8153399" cy="4054960"/>
              </a:xfrm>
            </p:grpSpPr>
            <p:grpSp>
              <p:nvGrpSpPr>
                <p:cNvPr id="713" name="Google Shape;713;p34"/>
                <p:cNvGrpSpPr/>
                <p:nvPr/>
              </p:nvGrpSpPr>
              <p:grpSpPr>
                <a:xfrm>
                  <a:off x="533400" y="1401519"/>
                  <a:ext cx="8153399" cy="4054960"/>
                  <a:chOff x="495300" y="1295400"/>
                  <a:chExt cx="8153399" cy="4054960"/>
                </a:xfrm>
              </p:grpSpPr>
              <p:pic>
                <p:nvPicPr>
                  <p:cNvPr descr="A map of a country&#10;&#10;AI-generated content may be incorrect." id="714" name="Google Shape;714;p34"/>
                  <p:cNvPicPr preferRelativeResize="0"/>
                  <p:nvPr/>
                </p:nvPicPr>
                <p:blipFill rotWithShape="1">
                  <a:blip r:embed="rId4">
                    <a:alphaModFix/>
                  </a:blip>
                  <a:srcRect b="1156" l="0" r="1672" t="0"/>
                  <a:stretch/>
                </p:blipFill>
                <p:spPr>
                  <a:xfrm>
                    <a:off x="495300" y="1295400"/>
                    <a:ext cx="8153399" cy="4054960"/>
                  </a:xfrm>
                  <a:prstGeom prst="rect">
                    <a:avLst/>
                  </a:prstGeom>
                  <a:noFill/>
                  <a:ln>
                    <a:noFill/>
                  </a:ln>
                </p:spPr>
              </p:pic>
              <p:sp>
                <p:nvSpPr>
                  <p:cNvPr id="715" name="Google Shape;715;p34"/>
                  <p:cNvSpPr txBox="1"/>
                  <p:nvPr/>
                </p:nvSpPr>
                <p:spPr>
                  <a:xfrm>
                    <a:off x="5901270" y="3549088"/>
                    <a:ext cx="1398900" cy="267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Times New Roman"/>
                        <a:ea typeface="Times New Roman"/>
                        <a:cs typeface="Times New Roman"/>
                        <a:sym typeface="Times New Roman"/>
                      </a:rPr>
                      <a:t>“At-Bashy” Center</a:t>
                    </a:r>
                    <a:endParaRPr b="1" sz="1200">
                      <a:solidFill>
                        <a:schemeClr val="dk1"/>
                      </a:solidFill>
                      <a:latin typeface="Arial"/>
                      <a:ea typeface="Arial"/>
                      <a:cs typeface="Arial"/>
                      <a:sym typeface="Arial"/>
                    </a:endParaRPr>
                  </a:p>
                </p:txBody>
              </p:sp>
            </p:grpSp>
            <p:sp>
              <p:nvSpPr>
                <p:cNvPr id="716" name="Google Shape;716;p34"/>
                <p:cNvSpPr txBox="1"/>
                <p:nvPr/>
              </p:nvSpPr>
              <p:spPr>
                <a:xfrm>
                  <a:off x="4757673" y="2172410"/>
                  <a:ext cx="2043000" cy="267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Times New Roman"/>
                      <a:ea typeface="Times New Roman"/>
                      <a:cs typeface="Times New Roman"/>
                      <a:sym typeface="Times New Roman"/>
                    </a:rPr>
                    <a:t>Global Hub Logistics Center </a:t>
                  </a:r>
                  <a:endParaRPr b="1" sz="1200">
                    <a:solidFill>
                      <a:schemeClr val="dk1"/>
                    </a:solidFill>
                    <a:latin typeface="Arial"/>
                    <a:ea typeface="Arial"/>
                    <a:cs typeface="Arial"/>
                    <a:sym typeface="Arial"/>
                  </a:endParaRPr>
                </a:p>
              </p:txBody>
            </p:sp>
          </p:grpSp>
          <p:sp>
            <p:nvSpPr>
              <p:cNvPr id="717" name="Google Shape;717;p34"/>
              <p:cNvSpPr txBox="1"/>
              <p:nvPr/>
            </p:nvSpPr>
            <p:spPr>
              <a:xfrm>
                <a:off x="4800600" y="1290297"/>
                <a:ext cx="2874600" cy="276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Times New Roman"/>
                    <a:ea typeface="Times New Roman"/>
                    <a:cs typeface="Times New Roman"/>
                    <a:sym typeface="Times New Roman"/>
                  </a:rPr>
                  <a:t>E-Commerce and Airport Logistics Hub </a:t>
                </a:r>
                <a:endParaRPr b="1" sz="1200">
                  <a:solidFill>
                    <a:schemeClr val="dk1"/>
                  </a:solidFill>
                  <a:latin typeface="Arial"/>
                  <a:ea typeface="Arial"/>
                  <a:cs typeface="Arial"/>
                  <a:sym typeface="Arial"/>
                </a:endParaRPr>
              </a:p>
            </p:txBody>
          </p:sp>
        </p:grpSp>
        <p:sp>
          <p:nvSpPr>
            <p:cNvPr id="718" name="Google Shape;718;p34"/>
            <p:cNvSpPr txBox="1"/>
            <p:nvPr/>
          </p:nvSpPr>
          <p:spPr>
            <a:xfrm>
              <a:off x="1828800" y="1600200"/>
              <a:ext cx="2704500" cy="276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200">
                  <a:solidFill>
                    <a:schemeClr val="dk1"/>
                  </a:solidFill>
                  <a:latin typeface="Times New Roman"/>
                  <a:ea typeface="Times New Roman"/>
                  <a:cs typeface="Times New Roman"/>
                  <a:sym typeface="Times New Roman"/>
                </a:rPr>
                <a:t>Class A-Uzbek-Kyrgyz logistics center</a:t>
              </a:r>
              <a:endParaRPr b="1" sz="1200">
                <a:solidFill>
                  <a:schemeClr val="dk1"/>
                </a:solidFill>
                <a:latin typeface="Arial"/>
                <a:ea typeface="Arial"/>
                <a:cs typeface="Arial"/>
                <a:sym typeface="Arial"/>
              </a:endParaRPr>
            </a:p>
          </p:txBody>
        </p:sp>
      </p:grpSp>
      <p:pic>
        <p:nvPicPr>
          <p:cNvPr id="719" name="Google Shape;719;p34" title="3f3c83d1184f2a7426d4fa127b38ed19_a4543cef-ac1e-4576-af79-20f83b88b610.jpg"/>
          <p:cNvPicPr preferRelativeResize="0"/>
          <p:nvPr/>
        </p:nvPicPr>
        <p:blipFill>
          <a:blip r:embed="rId5">
            <a:alphaModFix/>
          </a:blip>
          <a:stretch>
            <a:fillRect/>
          </a:stretch>
        </p:blipFill>
        <p:spPr>
          <a:xfrm>
            <a:off x="-925000" y="-1"/>
            <a:ext cx="12287980" cy="6858000"/>
          </a:xfrm>
          <a:prstGeom prst="rect">
            <a:avLst/>
          </a:prstGeom>
          <a:noFill/>
          <a:ln>
            <a:noFill/>
          </a:ln>
        </p:spPr>
      </p:pic>
    </p:spTree>
  </p:cSld>
  <p:clrMapOvr>
    <a:masterClrMapping/>
  </p:clrMapOvr>
  <p:transition>
    <p:fade/>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62-global-logistics-powerpoint-2010-template">
  <a:themeElements>
    <a:clrScheme name="m62-american-logistics 13">
      <a:dk1>
        <a:srgbClr val="061F5B"/>
      </a:dk1>
      <a:lt1>
        <a:srgbClr val="FFFFFF"/>
      </a:lt1>
      <a:dk2>
        <a:srgbClr val="FFFFFF"/>
      </a:dk2>
      <a:lt2>
        <a:srgbClr val="808080"/>
      </a:lt2>
      <a:accent1>
        <a:srgbClr val="061F5B"/>
      </a:accent1>
      <a:accent2>
        <a:srgbClr val="6E95C8"/>
      </a:accent2>
      <a:accent3>
        <a:srgbClr val="FFFFFF"/>
      </a:accent3>
      <a:accent4>
        <a:srgbClr val="04194C"/>
      </a:accent4>
      <a:accent5>
        <a:srgbClr val="AAABB5"/>
      </a:accent5>
      <a:accent6>
        <a:srgbClr val="6387B5"/>
      </a:accent6>
      <a:hlink>
        <a:srgbClr val="0074BF"/>
      </a:hlink>
      <a:folHlink>
        <a:srgbClr val="AED3E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2016-07-31T12:31:34Z</dcterms:created>
  <dc:creator>cho</dc:creator>
</cp:coreProperties>
</file>