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19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89DE8-3F39-4B4C-9260-D82B0656FAC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B4CCF-4170-4141-92BA-69571C03D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29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F0B94D-FB38-469B-B2F8-3264D623CB32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6D95-9BE3-D60A-B801-2DB5895A1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E421FD-44AF-F488-11F5-4B5F0263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D54C2-374F-09F7-7E20-3BB29872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6AC97-5B52-2C37-6F9D-406C9C2F1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B2AEA-1843-3853-2116-02268EA6F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6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24DEF-4020-5D9D-E304-84B2C36AD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E60D3-4CFE-D52E-2131-4F38E7841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943C2-5D3B-FD28-45A9-BC5CD80C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DC752-81BD-FE00-AD1E-52EB96DE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3BDB8-0E9C-B236-414B-B61D55348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87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E37EF-2223-DAEC-9D0F-173379759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D4F8B9-5094-560D-1FDB-F65FB77CA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37FC4-9E85-289C-C81A-A70AE5E14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CE3E7-4E9B-CA26-9017-099F6A852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57DC5-1E06-FA22-FADF-CE393EACB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9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189DE-07CC-A08A-04B9-D7D6E0DEB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B8E53-045A-C5B0-6895-69C6AE3BCE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09AC6-78F3-CA02-84C5-1E97A074D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7266B-D773-8464-E2BD-1B868AEE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B6D57-3467-FB5A-1E2C-1F58AA65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CFBD-CE03-21BD-DB03-1D7857BD6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29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21352-194F-17EA-7DFD-2EC8CE263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472FF-368F-9B02-2503-72FBB63C0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6BA09E-B380-61DF-3459-326C09847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2A1DDE-0426-5CE1-2296-B5DF2EF364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3B1375-7A06-38A8-B2CF-236CB4D6E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B0BE6A-604B-B465-216F-91D91AF1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D1EA4A-2352-54EC-1D80-B3BD9C94D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48B4E-59E9-F8BB-C6F0-54D6F4BB9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2512A-5639-1233-4114-5E0257CBB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27644-F889-6B43-1E20-6830BF75A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6D0C17-36D8-82E0-28F5-E5984D70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DF2EF-6F45-AB23-BBE7-2882851B6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1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C32AB-5BB7-D5A0-4EA7-2B5EE7011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F3F58B-CA4B-3B2A-3EE2-BDB325D7D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36F51-5761-0FEB-E548-44323193D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9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4A8AE-36E5-EF12-AF27-3A0C9EDEE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5908D-E46B-FF60-5458-A32FD352D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22A6C-3124-E263-6F4D-2E94C47AA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B7B0A-B26A-9FC3-4B4F-7E2C975DD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EA05F-B53F-817C-E748-4771E793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36D41-CA31-5E41-A96B-54DA33E5C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82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AC014-ABF7-AF4F-76BD-392E15A7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5CC995-D71D-2442-2631-FE21B6FD9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25134-3DC1-FEB1-6412-9124C1DE1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743CD1-B8A5-4C68-4925-71B4A10B6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48583-E663-0B88-7A51-1CA12EA5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C8EF2-9679-2AAC-3BC7-A2E317B13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4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42805-1139-721C-5AAA-D4C93F852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1FD6A8-AEF6-6CC9-B8D3-F51660876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8C027-6F62-1D2D-2307-B12601417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D306D-BA89-DA07-51ED-51D6A067D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3B1A1-29AA-B56A-7A4F-382B6927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56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A1692B-9EF3-D04E-DD80-B0926FBE9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BA1E4-4D62-C155-2EEC-89DC47598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54436-7725-D600-F2B7-F428B7CAF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8D7E8-0776-BCBC-56AB-291EA1D65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BF9DF-9EC7-D3FA-C135-09BDBC5E0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9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836653"/>
            <a:ext cx="10972800" cy="511333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7683" y="182563"/>
            <a:ext cx="939213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EF68-C913-424B-839B-3240E1938AD1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8365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1651D-2F21-74C1-024A-03BDF4038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F6268-D8F3-2121-AD42-BA9F886F1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38C16-E175-7C14-C5FD-49FE6E2079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22975-CCAB-4B76-A3B8-9F6C399FC1E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A24FD-EE66-FD21-EBD7-71F59E32F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28CF9-7769-2679-41AD-5F7A159F3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6FE82-8153-49F7-BF9F-621EC61CE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cho.denny@glotechsol.com" TargetMode="External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48840" y="1217676"/>
            <a:ext cx="4724400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6600CC"/>
                </a:solidFill>
              </a:rPr>
              <a:t>Contact Details</a:t>
            </a:r>
            <a:br>
              <a:rPr lang="en-US" sz="3200" b="1" dirty="0">
                <a:solidFill>
                  <a:srgbClr val="6600CC"/>
                </a:solidFill>
              </a:rPr>
            </a:br>
            <a:br>
              <a:rPr lang="en-US" sz="3200" b="1" dirty="0">
                <a:solidFill>
                  <a:srgbClr val="6600CC"/>
                </a:solidFill>
              </a:rPr>
            </a:br>
            <a:r>
              <a:rPr lang="de-DE" b="1" dirty="0">
                <a:solidFill>
                  <a:srgbClr val="000000"/>
                </a:solidFill>
              </a:rPr>
              <a:t>Prof. Dr. Denny J. Cho</a:t>
            </a:r>
            <a:br>
              <a:rPr lang="de-DE" sz="3200" b="1" dirty="0">
                <a:solidFill>
                  <a:srgbClr val="000000"/>
                </a:solidFill>
              </a:rPr>
            </a:br>
            <a:endParaRPr lang="en-US" sz="3200" b="1" dirty="0">
              <a:solidFill>
                <a:srgbClr val="6600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0EF68-C913-424B-839B-3240E1938AD1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11" name="TextBox 10"/>
          <p:cNvSpPr txBox="1"/>
          <p:nvPr/>
        </p:nvSpPr>
        <p:spPr>
          <a:xfrm>
            <a:off x="1348574" y="2364784"/>
            <a:ext cx="36958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600" dirty="0">
              <a:solidFill>
                <a:srgbClr val="000000"/>
              </a:solidFill>
            </a:endParaRPr>
          </a:p>
          <a:p>
            <a:r>
              <a:rPr lang="de-DE" dirty="0">
                <a:solidFill>
                  <a:srgbClr val="000000"/>
                </a:solidFill>
              </a:rPr>
              <a:t>Emiratus/Honoary Professor </a:t>
            </a:r>
          </a:p>
          <a:p>
            <a:r>
              <a:rPr lang="de-DE" dirty="0">
                <a:solidFill>
                  <a:srgbClr val="000000"/>
                </a:solidFill>
              </a:rPr>
              <a:t>Logistics Institute of Central Asia</a:t>
            </a:r>
          </a:p>
          <a:p>
            <a:r>
              <a:rPr lang="de-DE" dirty="0">
                <a:solidFill>
                  <a:srgbClr val="000000"/>
                </a:solidFill>
              </a:rPr>
              <a:t>Kyrgyz State Technical University</a:t>
            </a:r>
          </a:p>
          <a:p>
            <a:r>
              <a:rPr lang="en-US" dirty="0">
                <a:solidFill>
                  <a:srgbClr val="000000"/>
                </a:solidFill>
              </a:rPr>
              <a:t>Bishkek, Kyrgyz Republic 720060</a:t>
            </a:r>
            <a:endParaRPr lang="de-DE" dirty="0">
              <a:solidFill>
                <a:srgbClr val="000000"/>
              </a:solidFill>
            </a:endParaRPr>
          </a:p>
          <a:p>
            <a:r>
              <a:rPr lang="de-DE" i="1" dirty="0">
                <a:solidFill>
                  <a:srgbClr val="000000"/>
                </a:solidFill>
              </a:rPr>
              <a:t>Email:</a:t>
            </a:r>
            <a:r>
              <a:rPr lang="de-DE" dirty="0">
                <a:solidFill>
                  <a:srgbClr val="000000"/>
                </a:solidFill>
              </a:rPr>
              <a:t> cho.denny@gmail.com </a:t>
            </a:r>
          </a:p>
          <a:p>
            <a:endParaRPr lang="de-DE" sz="1600" dirty="0">
              <a:solidFill>
                <a:srgbClr val="000000"/>
              </a:solidFill>
            </a:endParaRPr>
          </a:p>
          <a:p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2370" y="1926456"/>
            <a:ext cx="48760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dirty="0">
              <a:solidFill>
                <a:srgbClr val="000000"/>
              </a:solidFill>
            </a:endParaRPr>
          </a:p>
          <a:p>
            <a:endParaRPr lang="de-DE" sz="1600" dirty="0">
              <a:solidFill>
                <a:srgbClr val="000000"/>
              </a:solidFill>
            </a:endParaRPr>
          </a:p>
          <a:p>
            <a:r>
              <a:rPr lang="de-DE" dirty="0">
                <a:solidFill>
                  <a:srgbClr val="000000"/>
                </a:solidFill>
              </a:rPr>
              <a:t>President/Founder</a:t>
            </a:r>
          </a:p>
          <a:p>
            <a:r>
              <a:rPr lang="de-DE" dirty="0">
                <a:solidFill>
                  <a:srgbClr val="000000"/>
                </a:solidFill>
              </a:rPr>
              <a:t>Global Technology Solutions, LLC</a:t>
            </a:r>
          </a:p>
          <a:p>
            <a:r>
              <a:rPr lang="de-DE" dirty="0">
                <a:solidFill>
                  <a:srgbClr val="000000"/>
                </a:solidFill>
              </a:rPr>
              <a:t>Logistics Institute of Central Asia</a:t>
            </a:r>
          </a:p>
          <a:p>
            <a:r>
              <a:rPr lang="en-US" dirty="0">
                <a:solidFill>
                  <a:srgbClr val="000000"/>
                </a:solidFill>
              </a:rPr>
              <a:t>Bishkek, Kyrgyz Republic 720060 </a:t>
            </a:r>
            <a:endParaRPr lang="de-DE" dirty="0">
              <a:solidFill>
                <a:srgbClr val="000000"/>
              </a:solidFill>
            </a:endParaRPr>
          </a:p>
          <a:p>
            <a:r>
              <a:rPr lang="de-DE" i="1" dirty="0">
                <a:solidFill>
                  <a:srgbClr val="000000"/>
                </a:solidFill>
              </a:rPr>
              <a:t>Phone: 996 558 694 222</a:t>
            </a:r>
          </a:p>
          <a:p>
            <a:r>
              <a:rPr lang="de-DE" i="1" dirty="0">
                <a:solidFill>
                  <a:srgbClr val="000000"/>
                </a:solidFill>
              </a:rPr>
              <a:t>Email: </a:t>
            </a:r>
            <a:r>
              <a:rPr lang="de-DE" u="sng" dirty="0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cho.denny@glotechsol.com</a:t>
            </a:r>
            <a:endParaRPr lang="de-DE" u="sng" dirty="0">
              <a:solidFill>
                <a:srgbClr val="000000"/>
              </a:solidFill>
            </a:endParaRPr>
          </a:p>
          <a:p>
            <a:endParaRPr lang="de-DE" sz="1600" u="sng" dirty="0">
              <a:solidFill>
                <a:srgbClr val="000000"/>
              </a:solidFill>
            </a:endParaRPr>
          </a:p>
          <a:p>
            <a:endParaRPr lang="de-DE" sz="1600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4E2555-A708-4A0D-964F-7F2DFA622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1" y="341700"/>
            <a:ext cx="1568435" cy="1905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EA12C9-8B2A-4062-9BA4-5673B8797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4393" y="4297497"/>
            <a:ext cx="1381622" cy="13816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CB99B0-D3E3-44BA-9867-FEF96756D6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640" y="4456177"/>
            <a:ext cx="2968100" cy="8710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86EF0E-72E4-A4E3-A49C-7C43A92405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774" r="5600"/>
          <a:stretch/>
        </p:blipFill>
        <p:spPr>
          <a:xfrm>
            <a:off x="1235175" y="4366211"/>
            <a:ext cx="1592018" cy="13472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D91AFC-6EB8-F45B-BD66-F7184768EF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0083" y="2606040"/>
            <a:ext cx="2210151" cy="25341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75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Contact Details  Prof. Dr. Denny J. Cho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Contact Details  Prof. Dr. Denny J. Cho </dc:title>
  <dc:creator>Denny Cho</dc:creator>
  <cp:lastModifiedBy>Denny Cho</cp:lastModifiedBy>
  <cp:revision>3</cp:revision>
  <dcterms:created xsi:type="dcterms:W3CDTF">2024-05-17T04:25:59Z</dcterms:created>
  <dcterms:modified xsi:type="dcterms:W3CDTF">2026-07-07T09:42:16Z</dcterms:modified>
</cp:coreProperties>
</file>