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3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260"/>
    <a:srgbClr val="FFFFFF"/>
    <a:srgbClr val="CAA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7" autoAdjust="0"/>
    <p:restoredTop sz="88436" autoAdjust="0"/>
  </p:normalViewPr>
  <p:slideViewPr>
    <p:cSldViewPr snapToGrid="0" snapToObjects="1">
      <p:cViewPr varScale="1">
        <p:scale>
          <a:sx n="108" d="100"/>
          <a:sy n="108" d="100"/>
        </p:scale>
        <p:origin x="5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Relative operating cost per tonne-km (index)</c:v>
                </c:pt>
              </c:strCache>
            </c:strRef>
          </c:tx>
          <c:spPr>
            <a:solidFill>
              <a:srgbClr val="0B326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F2A37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Легкий фургон на базе легкового автомобиля</c:v>
                </c:pt>
                <c:pt idx="1">
                  <c:v>Фургон (цельнометаллический)</c:v>
                </c:pt>
                <c:pt idx="2">
                  <c:v>Грузовой автомобиль с жесткой рамой</c:v>
                </c:pt>
                <c:pt idx="3">
                  <c:v>Сочлененный грузовой автомобиль (седельный автопоезд)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74</c:v>
                </c:pt>
                <c:pt idx="2">
                  <c:v>48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B-F044-A12F-87D0069F9E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Transport &amp; handling cost</c:v>
                </c:pt>
              </c:strCache>
            </c:strRef>
          </c:tx>
          <c:spPr>
            <a:ln w="31750" cap="flat">
              <a:solidFill>
                <a:srgbClr val="8694A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8694A2"/>
              </a:solidFill>
              <a:ln w="9525" cap="flat">
                <a:solidFill>
                  <a:srgbClr val="8694A2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Low</c:v>
                </c:pt>
                <c:pt idx="3">
                  <c:v>Medium</c:v>
                </c:pt>
                <c:pt idx="6">
                  <c:v>High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32</c:v>
                </c:pt>
                <c:pt idx="2">
                  <c:v>45</c:v>
                </c:pt>
                <c:pt idx="3">
                  <c:v>58</c:v>
                </c:pt>
                <c:pt idx="4">
                  <c:v>72</c:v>
                </c:pt>
                <c:pt idx="5">
                  <c:v>86</c:v>
                </c:pt>
                <c:pt idx="6">
                  <c:v>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98F-D74D-84CF-06B6C019D7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Inventory &amp; storage cost</c:v>
                </c:pt>
              </c:strCache>
            </c:strRef>
          </c:tx>
          <c:spPr>
            <a:ln w="31750" cap="flat">
              <a:solidFill>
                <a:srgbClr val="C9A227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9A227"/>
              </a:solidFill>
              <a:ln w="9525" cap="flat">
                <a:solidFill>
                  <a:srgbClr val="C9A227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Low</c:v>
                </c:pt>
                <c:pt idx="3">
                  <c:v>Medium</c:v>
                </c:pt>
                <c:pt idx="6">
                  <c:v>High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84</c:v>
                </c:pt>
                <c:pt idx="2">
                  <c:v>70</c:v>
                </c:pt>
                <c:pt idx="3">
                  <c:v>58</c:v>
                </c:pt>
                <c:pt idx="4">
                  <c:v>46</c:v>
                </c:pt>
                <c:pt idx="5">
                  <c:v>36</c:v>
                </c:pt>
                <c:pt idx="6">
                  <c:v>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98F-D74D-84CF-06B6C019D7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cost</c:v>
                </c:pt>
              </c:strCache>
            </c:strRef>
          </c:tx>
          <c:spPr>
            <a:ln w="31750" cap="flat">
              <a:solidFill>
                <a:srgbClr val="0B326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B3260"/>
              </a:solidFill>
              <a:ln w="9525" cap="flat">
                <a:solidFill>
                  <a:srgbClr val="0B3260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Low</c:v>
                </c:pt>
                <c:pt idx="3">
                  <c:v>Medium</c:v>
                </c:pt>
                <c:pt idx="6">
                  <c:v>High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75</c:v>
                </c:pt>
                <c:pt idx="1">
                  <c:v>73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76</c:v>
                </c:pt>
                <c:pt idx="6">
                  <c:v>80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98F-D74D-84CF-06B6C019D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GB" sz="1000" b="0" i="0" u="none" strike="noStrike">
                    <a:solidFill>
                      <a:srgbClr val="000000"/>
                    </a:solidFill>
                    <a:latin typeface="Arial"/>
                  </a:rPr>
                  <a:t>Delivery frequency →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Variable delivery schedule</c:v>
                </c:pt>
              </c:strCache>
            </c:strRef>
          </c:tx>
          <c:spPr>
            <a:ln w="31750" cap="flat">
              <a:solidFill>
                <a:srgbClr val="8694A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8694A2"/>
              </a:solidFill>
              <a:ln w="9525" cap="flat">
                <a:solidFill>
                  <a:srgbClr val="8694A2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40</c:v>
                </c:pt>
                <c:pt idx="1">
                  <c:v>95</c:v>
                </c:pt>
                <c:pt idx="2">
                  <c:v>55</c:v>
                </c:pt>
                <c:pt idx="3">
                  <c:v>20</c:v>
                </c:pt>
                <c:pt idx="4">
                  <c:v>88</c:v>
                </c:pt>
                <c:pt idx="5">
                  <c:v>60</c:v>
                </c:pt>
                <c:pt idx="6">
                  <c:v>15</c:v>
                </c:pt>
                <c:pt idx="7">
                  <c:v>92</c:v>
                </c:pt>
                <c:pt idx="8">
                  <c:v>48</c:v>
                </c:pt>
                <c:pt idx="9">
                  <c:v>70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302-4743-B1DE-C32051DAC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Fixed delivery schedule</c:v>
                </c:pt>
              </c:strCache>
            </c:strRef>
          </c:tx>
          <c:spPr>
            <a:ln w="31750" cap="flat">
              <a:solidFill>
                <a:srgbClr val="0B326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B3260"/>
              </a:solidFill>
              <a:ln w="9525" cap="flat">
                <a:solidFill>
                  <a:srgbClr val="0B3260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58</c:v>
                </c:pt>
                <c:pt idx="1">
                  <c:v>60</c:v>
                </c:pt>
                <c:pt idx="2">
                  <c:v>57</c:v>
                </c:pt>
                <c:pt idx="3">
                  <c:v>59</c:v>
                </c:pt>
                <c:pt idx="4">
                  <c:v>61</c:v>
                </c:pt>
                <c:pt idx="5">
                  <c:v>58</c:v>
                </c:pt>
                <c:pt idx="6">
                  <c:v>60</c:v>
                </c:pt>
                <c:pt idx="7">
                  <c:v>59</c:v>
                </c:pt>
                <c:pt idx="8">
                  <c:v>57</c:v>
                </c:pt>
                <c:pt idx="9">
                  <c:v>60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302-4743-B1DE-C32051DAC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GB" sz="1000" b="0" i="0" u="none" strike="noStrike">
                    <a:solidFill>
                      <a:srgbClr val="000000"/>
                    </a:solidFill>
                    <a:latin typeface="Arial"/>
                  </a:rPr>
                  <a:t>Time →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GB" sz="1000" b="0" i="0" u="none" strike="noStrike">
                    <a:solidFill>
                      <a:srgbClr val="000000"/>
                    </a:solidFill>
                    <a:latin typeface="Arial"/>
                  </a:rPr>
                  <a:t>Required handling capacity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627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Decoupling stock (or decoupling inventory) is a strategic buffer of raw materials or semi-finished goods kept between different stages of a manufacturing process. It isolates interdependent production steps, ensuring that if one machine breaks down or experiences delays, the rest of the assembly line can continue running.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9286" marR="0" lvl="1" indent="-98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Raw Materials (RM)</a:t>
            </a:r>
          </a:p>
          <a:p>
            <a:pPr marL="369286" marR="0" lvl="1" indent="-98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Work-in-progress (WIP)</a:t>
            </a:r>
          </a:p>
          <a:p>
            <a:pPr marL="369286" marR="0" lvl="1" indent="-986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Finished Goods Inventory (FGI)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chart shows why there's an optimal delivery frequency rather than "more frequent is always better" or "less frequent is always better." It plots three lines against delivery frequency (low → high): transport &amp; handling cost rises as you deliver more often (more trips, more loading/unloading events), inventory &amp; storage cost falls as you deliver more often (smaller, more frequent orders mean less stock sitting around), and the total cost curve — the sum of the two — traces a U-shape, bottoming out at some middle frequency rather than at either extreme.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21.sv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em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1.png"/><Relationship Id="rId7" Type="http://schemas.openxmlformats.org/officeDocument/2006/relationships/image" Target="../media/image3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6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818120" y="-1005840"/>
            <a:ext cx="2926080" cy="292608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0" y="-685800"/>
            <a:ext cx="2926080" cy="2926080"/>
          </a:xfrm>
          <a:prstGeom prst="ellipse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960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b="1" kern="0" spc="15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по логистике </a:t>
            </a:r>
          </a:p>
          <a:p>
            <a:pPr marL="0" indent="0">
              <a:buNone/>
            </a:pPr>
            <a:r>
              <a:rPr lang="ru-RU" sz="1600" b="1" kern="0" spc="15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«Основы логистики и управления цепочками поставок»  </a:t>
            </a:r>
          </a:p>
          <a:p>
            <a:pPr marL="0" indent="0">
              <a:buNone/>
            </a:pPr>
            <a:endParaRPr lang="ru-RU" sz="1600" b="1" kern="0" spc="150" dirty="0">
              <a:solidFill>
                <a:srgbClr val="C9A22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792" y="13716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S4. </a:t>
            </a:r>
            <a:r>
              <a:rPr lang="ru-RU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Система управления запасами и транспортировкой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640080" y="2697480"/>
            <a:ext cx="502920" cy="4114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88036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организации определяют, какой объем запасов необходимо хранить, и как эффективно перемещать их через цепь поставок.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41605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ru-R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Логистический Институт Центральной Азии</a:t>
            </a:r>
          </a:p>
          <a:p>
            <a:pPr>
              <a:lnSpc>
                <a:spcPct val="125000"/>
              </a:lnSpc>
            </a:pPr>
            <a:r>
              <a:rPr lang="ru-R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Кыргызская Республика, Бишкек</a:t>
            </a:r>
            <a:endParaRPr lang="en-US" sz="125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5000"/>
              </a:lnSpc>
            </a:pPr>
            <a:r>
              <a:rPr lang="ru-R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Июль 2026</a:t>
            </a:r>
          </a:p>
          <a:p>
            <a:pPr marL="0" indent="0">
              <a:lnSpc>
                <a:spcPct val="125000"/>
              </a:lnSpc>
              <a:buNone/>
            </a:pPr>
            <a:endParaRPr lang="ru-RU" sz="125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10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3063240"/>
            <a:ext cx="1234440" cy="12344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858000" y="4434840"/>
            <a:ext cx="1325880" cy="58293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450080"/>
            <a:ext cx="1325880" cy="552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УПРАВЛЕНИЯ ЗАПАСАМИ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Почему организациям необходимо иметь запасы?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6172" y="1006901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Хранение запасов всегда требует замораживания капитала, однако практически каждая цепь поставок содержит определенный уровень запасов. Четыре классические причины — иногда называемые «четырьмя T и E» обоснования необходимости запасов — объясняют, почему это необходимо.</a:t>
            </a:r>
          </a:p>
        </p:txBody>
      </p:sp>
      <p:sp>
        <p:nvSpPr>
          <p:cNvPr id="9" name="Shape 5"/>
          <p:cNvSpPr/>
          <p:nvPr/>
        </p:nvSpPr>
        <p:spPr>
          <a:xfrm>
            <a:off x="516172" y="1536461"/>
            <a:ext cx="1828800" cy="1980199"/>
          </a:xfrm>
          <a:prstGeom prst="roundRect">
            <a:avLst>
              <a:gd name="adj" fmla="val 3000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1201972" y="1591325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1320844" y="1710197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25900" y="2158253"/>
            <a:ext cx="1609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Время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644188" y="2469149"/>
            <a:ext cx="15727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0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Снижает время ожидания клиента, создавая полезность времени и места — запасы доступны там и тогда, где и когда возникает спрос.</a:t>
            </a:r>
          </a:p>
        </p:txBody>
      </p:sp>
      <p:sp>
        <p:nvSpPr>
          <p:cNvPr id="14" name="Shape 9"/>
          <p:cNvSpPr/>
          <p:nvPr/>
        </p:nvSpPr>
        <p:spPr>
          <a:xfrm>
            <a:off x="2619292" y="1536461"/>
            <a:ext cx="1828800" cy="1980199"/>
          </a:xfrm>
          <a:prstGeom prst="roundRect">
            <a:avLst>
              <a:gd name="adj" fmla="val 3000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3305092" y="1591325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3423964" y="1710197"/>
            <a:ext cx="219456" cy="21945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729020" y="2158253"/>
            <a:ext cx="1609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Разрыв процессов</a:t>
            </a:r>
          </a:p>
        </p:txBody>
      </p:sp>
      <p:sp>
        <p:nvSpPr>
          <p:cNvPr id="18" name="Text 12"/>
          <p:cNvSpPr/>
          <p:nvPr/>
        </p:nvSpPr>
        <p:spPr>
          <a:xfrm>
            <a:off x="2673175" y="2481535"/>
            <a:ext cx="175008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Позволяет взаимозависимым функциям (закупки, производство, распределение) работать независимо друг от друга и выполнять свои операции более эффективно.</a:t>
            </a:r>
          </a:p>
        </p:txBody>
      </p:sp>
      <p:sp>
        <p:nvSpPr>
          <p:cNvPr id="19" name="Shape 13"/>
          <p:cNvSpPr/>
          <p:nvPr/>
        </p:nvSpPr>
        <p:spPr>
          <a:xfrm>
            <a:off x="4722412" y="1536461"/>
            <a:ext cx="1828800" cy="1980199"/>
          </a:xfrm>
          <a:prstGeom prst="roundRect">
            <a:avLst>
              <a:gd name="adj" fmla="val 3000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5408212" y="1591325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5527084" y="1710197"/>
            <a:ext cx="219456" cy="21945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832140" y="2158253"/>
            <a:ext cx="1609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Неопределенность</a:t>
            </a:r>
          </a:p>
        </p:txBody>
      </p:sp>
      <p:sp>
        <p:nvSpPr>
          <p:cNvPr id="23" name="Text 16"/>
          <p:cNvSpPr/>
          <p:nvPr/>
        </p:nvSpPr>
        <p:spPr>
          <a:xfrm>
            <a:off x="4850428" y="2469149"/>
            <a:ext cx="15727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0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Обеспечивает защитный резерв против непредвиденных изменений спроса или времени выполнения поставок.</a:t>
            </a:r>
          </a:p>
        </p:txBody>
      </p:sp>
      <p:sp>
        <p:nvSpPr>
          <p:cNvPr id="24" name="Shape 17"/>
          <p:cNvSpPr/>
          <p:nvPr/>
        </p:nvSpPr>
        <p:spPr>
          <a:xfrm>
            <a:off x="6825532" y="1536461"/>
            <a:ext cx="1828800" cy="1980199"/>
          </a:xfrm>
          <a:prstGeom prst="roundRect">
            <a:avLst>
              <a:gd name="adj" fmla="val 3000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7511332" y="1591325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>
            <a:off x="7630204" y="1710197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935260" y="2158253"/>
            <a:ext cx="1609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Экономия за счет масштаба</a:t>
            </a:r>
          </a:p>
        </p:txBody>
      </p:sp>
      <p:sp>
        <p:nvSpPr>
          <p:cNvPr id="28" name="Text 20"/>
          <p:cNvSpPr/>
          <p:nvPr/>
        </p:nvSpPr>
        <p:spPr>
          <a:xfrm>
            <a:off x="6953548" y="2469149"/>
            <a:ext cx="15727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Позволяет осуществлять закупки, производство и транспортировку крупными партиями, снижая стоимость единицы продукции даже с учетом затрат на хранение.</a:t>
            </a:r>
          </a:p>
        </p:txBody>
      </p:sp>
      <p:sp>
        <p:nvSpPr>
          <p:cNvPr id="29" name="Text 2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Waters, D. (2003). Inventory Control and Management (2nd ed.). Wiley; Silver, Pyke, &amp; Peterson (1998).</a:t>
            </a:r>
            <a:endParaRPr lang="en-US" sz="900" dirty="0"/>
          </a:p>
        </p:txBody>
      </p:sp>
      <p:grpSp>
        <p:nvGrpSpPr>
          <p:cNvPr id="30" name="Shape 1699">
            <a:extLst>
              <a:ext uri="{FF2B5EF4-FFF2-40B4-BE49-F238E27FC236}">
                <a16:creationId xmlns:a16="http://schemas.microsoft.com/office/drawing/2014/main" id="{9C505082-DA42-0047-183F-415D89AD8937}"/>
              </a:ext>
            </a:extLst>
          </p:cNvPr>
          <p:cNvGrpSpPr/>
          <p:nvPr/>
        </p:nvGrpSpPr>
        <p:grpSpPr>
          <a:xfrm>
            <a:off x="3471544" y="3561301"/>
            <a:ext cx="5562856" cy="1714547"/>
            <a:chOff x="2169" y="779"/>
            <a:chExt cx="3503" cy="1079"/>
          </a:xfrm>
        </p:grpSpPr>
        <p:sp>
          <p:nvSpPr>
            <p:cNvPr id="31" name="Shape 1700">
              <a:extLst>
                <a:ext uri="{FF2B5EF4-FFF2-40B4-BE49-F238E27FC236}">
                  <a16:creationId xmlns:a16="http://schemas.microsoft.com/office/drawing/2014/main" id="{C02E45C5-3243-8A4E-37E1-A33D63738B4E}"/>
                </a:ext>
              </a:extLst>
            </p:cNvPr>
            <p:cNvSpPr/>
            <p:nvPr/>
          </p:nvSpPr>
          <p:spPr>
            <a:xfrm>
              <a:off x="4029" y="1761"/>
              <a:ext cx="4" cy="2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2" name="Shape 1701">
              <a:extLst>
                <a:ext uri="{FF2B5EF4-FFF2-40B4-BE49-F238E27FC236}">
                  <a16:creationId xmlns:a16="http://schemas.microsoft.com/office/drawing/2014/main" id="{9A708986-293A-9ABE-56BE-257EE2DA7023}"/>
                </a:ext>
              </a:extLst>
            </p:cNvPr>
            <p:cNvSpPr/>
            <p:nvPr/>
          </p:nvSpPr>
          <p:spPr>
            <a:xfrm>
              <a:off x="4043" y="1761"/>
              <a:ext cx="3" cy="2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3" name="Shape 1702">
              <a:extLst>
                <a:ext uri="{FF2B5EF4-FFF2-40B4-BE49-F238E27FC236}">
                  <a16:creationId xmlns:a16="http://schemas.microsoft.com/office/drawing/2014/main" id="{4A73B1A7-959C-5F7B-1856-E5731D35EC6C}"/>
                </a:ext>
              </a:extLst>
            </p:cNvPr>
            <p:cNvSpPr/>
            <p:nvPr/>
          </p:nvSpPr>
          <p:spPr>
            <a:xfrm>
              <a:off x="4059" y="1761"/>
              <a:ext cx="4" cy="2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4" name="Shape 1703">
              <a:extLst>
                <a:ext uri="{FF2B5EF4-FFF2-40B4-BE49-F238E27FC236}">
                  <a16:creationId xmlns:a16="http://schemas.microsoft.com/office/drawing/2014/main" id="{7E285725-AF85-DE05-1BE2-2C8EEF01D573}"/>
                </a:ext>
              </a:extLst>
            </p:cNvPr>
            <p:cNvSpPr/>
            <p:nvPr/>
          </p:nvSpPr>
          <p:spPr>
            <a:xfrm>
              <a:off x="4029" y="1776"/>
              <a:ext cx="4" cy="3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5" name="Shape 1704">
              <a:extLst>
                <a:ext uri="{FF2B5EF4-FFF2-40B4-BE49-F238E27FC236}">
                  <a16:creationId xmlns:a16="http://schemas.microsoft.com/office/drawing/2014/main" id="{47810F69-A718-EA7E-D57F-981A785F6D1D}"/>
                </a:ext>
              </a:extLst>
            </p:cNvPr>
            <p:cNvSpPr/>
            <p:nvPr/>
          </p:nvSpPr>
          <p:spPr>
            <a:xfrm>
              <a:off x="4043" y="1776"/>
              <a:ext cx="3" cy="3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6" name="Shape 1705">
              <a:extLst>
                <a:ext uri="{FF2B5EF4-FFF2-40B4-BE49-F238E27FC236}">
                  <a16:creationId xmlns:a16="http://schemas.microsoft.com/office/drawing/2014/main" id="{BE48A1ED-5507-4629-CCA6-EF7B4E5F0272}"/>
                </a:ext>
              </a:extLst>
            </p:cNvPr>
            <p:cNvSpPr/>
            <p:nvPr/>
          </p:nvSpPr>
          <p:spPr>
            <a:xfrm>
              <a:off x="2169" y="857"/>
              <a:ext cx="1147" cy="511"/>
            </a:xfrm>
            <a:prstGeom prst="rect">
              <a:avLst/>
            </a:prstGeom>
            <a:solidFill>
              <a:srgbClr val="FEE6BC"/>
            </a:solidFill>
            <a:ln w="12700" cap="flat" cmpd="sng">
              <a:solidFill>
                <a:srgbClr val="FFFF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ky-KG" sz="1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ПОСТАВКИ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ru-RU" sz="1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изменения и неопределенность в количестве и времени</a:t>
              </a:r>
            </a:p>
          </p:txBody>
        </p:sp>
        <p:sp>
          <p:nvSpPr>
            <p:cNvPr id="37" name="Shape 1706">
              <a:extLst>
                <a:ext uri="{FF2B5EF4-FFF2-40B4-BE49-F238E27FC236}">
                  <a16:creationId xmlns:a16="http://schemas.microsoft.com/office/drawing/2014/main" id="{8A9C3BC3-787D-BCDA-8AA2-AF2ADAB0F48D}"/>
                </a:ext>
              </a:extLst>
            </p:cNvPr>
            <p:cNvSpPr/>
            <p:nvPr/>
          </p:nvSpPr>
          <p:spPr>
            <a:xfrm>
              <a:off x="4686" y="839"/>
              <a:ext cx="986" cy="604"/>
            </a:xfrm>
            <a:prstGeom prst="rect">
              <a:avLst/>
            </a:prstGeom>
            <a:solidFill>
              <a:srgbClr val="FEE6BC"/>
            </a:solidFill>
            <a:ln w="12700" cap="flat" cmpd="sng">
              <a:solidFill>
                <a:srgbClr val="FFFF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ky-KG" sz="1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СПРОС</a:t>
              </a:r>
              <a:endParaRPr lang="en-GB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ru-RU" sz="1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изменения и неопределенность в количестве и времени</a:t>
              </a:r>
              <a:endParaRPr lang="en-GB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Shape 1707">
              <a:extLst>
                <a:ext uri="{FF2B5EF4-FFF2-40B4-BE49-F238E27FC236}">
                  <a16:creationId xmlns:a16="http://schemas.microsoft.com/office/drawing/2014/main" id="{D183C6F5-1122-8B17-7E1D-F7A952FF0AAB}"/>
                </a:ext>
              </a:extLst>
            </p:cNvPr>
            <p:cNvSpPr/>
            <p:nvPr/>
          </p:nvSpPr>
          <p:spPr>
            <a:xfrm>
              <a:off x="3795" y="779"/>
              <a:ext cx="455" cy="295"/>
            </a:xfrm>
            <a:prstGeom prst="rect">
              <a:avLst/>
            </a:prstGeom>
            <a:solidFill>
              <a:srgbClr val="FEE6BC"/>
            </a:solidFill>
            <a:ln w="12700" cap="flat" cmpd="sng">
              <a:solidFill>
                <a:srgbClr val="FFFF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ky-KG" sz="1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ЗАПАС</a:t>
              </a:r>
              <a:endParaRPr lang="en-GB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ky-KG" sz="1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буфер</a:t>
              </a:r>
              <a:endParaRPr lang="en-GB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Shape 1708">
              <a:extLst>
                <a:ext uri="{FF2B5EF4-FFF2-40B4-BE49-F238E27FC236}">
                  <a16:creationId xmlns:a16="http://schemas.microsoft.com/office/drawing/2014/main" id="{D2AF7433-3ABF-BEA5-2970-09F1393EB1BD}"/>
                </a:ext>
              </a:extLst>
            </p:cNvPr>
            <p:cNvSpPr/>
            <p:nvPr/>
          </p:nvSpPr>
          <p:spPr>
            <a:xfrm>
              <a:off x="3322" y="1082"/>
              <a:ext cx="381" cy="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0"/>
                  </a:moveTo>
                  <a:lnTo>
                    <a:pt x="90000" y="30000"/>
                  </a:lnTo>
                  <a:lnTo>
                    <a:pt x="18750" y="30000"/>
                  </a:lnTo>
                  <a:lnTo>
                    <a:pt x="18750" y="90000"/>
                  </a:lnTo>
                  <a:lnTo>
                    <a:pt x="90000" y="90000"/>
                  </a:lnTo>
                  <a:lnTo>
                    <a:pt x="90000" y="120000"/>
                  </a:lnTo>
                  <a:lnTo>
                    <a:pt x="120000" y="60000"/>
                  </a:lnTo>
                  <a:close/>
                </a:path>
                <a:path w="120000" h="120000" extrusionOk="0">
                  <a:moveTo>
                    <a:pt x="7500" y="30000"/>
                  </a:moveTo>
                  <a:lnTo>
                    <a:pt x="7500" y="90000"/>
                  </a:lnTo>
                  <a:lnTo>
                    <a:pt x="15000" y="90000"/>
                  </a:lnTo>
                  <a:lnTo>
                    <a:pt x="15000" y="30000"/>
                  </a:lnTo>
                  <a:close/>
                </a:path>
                <a:path w="120000" h="120000" extrusionOk="0">
                  <a:moveTo>
                    <a:pt x="0" y="30000"/>
                  </a:moveTo>
                  <a:lnTo>
                    <a:pt x="0" y="90000"/>
                  </a:lnTo>
                  <a:lnTo>
                    <a:pt x="3750" y="90000"/>
                  </a:lnTo>
                  <a:lnTo>
                    <a:pt x="3750" y="30000"/>
                  </a:lnTo>
                  <a:close/>
                </a:path>
              </a:pathLst>
            </a:custGeom>
            <a:solidFill>
              <a:srgbClr val="FEE6BC"/>
            </a:solidFill>
            <a:ln w="12700" cap="flat" cmpd="sng">
              <a:solidFill>
                <a:srgbClr val="FFFF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" name="Shape 1709">
              <a:extLst>
                <a:ext uri="{FF2B5EF4-FFF2-40B4-BE49-F238E27FC236}">
                  <a16:creationId xmlns:a16="http://schemas.microsoft.com/office/drawing/2014/main" id="{9082CB36-2728-108B-986A-5C66E6705E90}"/>
                </a:ext>
              </a:extLst>
            </p:cNvPr>
            <p:cNvSpPr/>
            <p:nvPr/>
          </p:nvSpPr>
          <p:spPr>
            <a:xfrm>
              <a:off x="4288" y="1082"/>
              <a:ext cx="381" cy="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000" y="0"/>
                  </a:moveTo>
                  <a:lnTo>
                    <a:pt x="90000" y="30000"/>
                  </a:lnTo>
                  <a:lnTo>
                    <a:pt x="18750" y="30000"/>
                  </a:lnTo>
                  <a:lnTo>
                    <a:pt x="18750" y="90000"/>
                  </a:lnTo>
                  <a:lnTo>
                    <a:pt x="90000" y="90000"/>
                  </a:lnTo>
                  <a:lnTo>
                    <a:pt x="90000" y="120000"/>
                  </a:lnTo>
                  <a:lnTo>
                    <a:pt x="120000" y="60000"/>
                  </a:lnTo>
                  <a:close/>
                </a:path>
                <a:path w="120000" h="120000" extrusionOk="0">
                  <a:moveTo>
                    <a:pt x="7500" y="30000"/>
                  </a:moveTo>
                  <a:lnTo>
                    <a:pt x="7500" y="90000"/>
                  </a:lnTo>
                  <a:lnTo>
                    <a:pt x="15000" y="90000"/>
                  </a:lnTo>
                  <a:lnTo>
                    <a:pt x="15000" y="30000"/>
                  </a:lnTo>
                  <a:close/>
                </a:path>
                <a:path w="120000" h="120000" extrusionOk="0">
                  <a:moveTo>
                    <a:pt x="0" y="30000"/>
                  </a:moveTo>
                  <a:lnTo>
                    <a:pt x="0" y="90000"/>
                  </a:lnTo>
                  <a:lnTo>
                    <a:pt x="3750" y="90000"/>
                  </a:lnTo>
                  <a:lnTo>
                    <a:pt x="3750" y="30000"/>
                  </a:lnTo>
                  <a:close/>
                </a:path>
              </a:pathLst>
            </a:custGeom>
            <a:solidFill>
              <a:srgbClr val="FEE6BC"/>
            </a:solidFill>
            <a:ln w="12700" cap="flat" cmpd="sng">
              <a:solidFill>
                <a:srgbClr val="FFFF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" name="Shape 1710">
              <a:extLst>
                <a:ext uri="{FF2B5EF4-FFF2-40B4-BE49-F238E27FC236}">
                  <a16:creationId xmlns:a16="http://schemas.microsoft.com/office/drawing/2014/main" id="{9C758348-75DF-BCAD-8CF7-8BE701F79BA7}"/>
                </a:ext>
              </a:extLst>
            </p:cNvPr>
            <p:cNvSpPr/>
            <p:nvPr/>
          </p:nvSpPr>
          <p:spPr>
            <a:xfrm>
              <a:off x="3793" y="1754"/>
              <a:ext cx="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2" name="Shape 1711">
              <a:extLst>
                <a:ext uri="{FF2B5EF4-FFF2-40B4-BE49-F238E27FC236}">
                  <a16:creationId xmlns:a16="http://schemas.microsoft.com/office/drawing/2014/main" id="{B71F8CB5-661E-A68F-8F1C-E2597A63E698}"/>
                </a:ext>
              </a:extLst>
            </p:cNvPr>
            <p:cNvSpPr/>
            <p:nvPr/>
          </p:nvSpPr>
          <p:spPr>
            <a:xfrm>
              <a:off x="3870" y="1798"/>
              <a:ext cx="4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3" name="Shape 1712">
              <a:extLst>
                <a:ext uri="{FF2B5EF4-FFF2-40B4-BE49-F238E27FC236}">
                  <a16:creationId xmlns:a16="http://schemas.microsoft.com/office/drawing/2014/main" id="{758377F8-1C5A-92F3-2378-51DD53C285B6}"/>
                </a:ext>
              </a:extLst>
            </p:cNvPr>
            <p:cNvSpPr/>
            <p:nvPr/>
          </p:nvSpPr>
          <p:spPr>
            <a:xfrm>
              <a:off x="3808" y="1744"/>
              <a:ext cx="2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4" name="Shape 1713">
              <a:extLst>
                <a:ext uri="{FF2B5EF4-FFF2-40B4-BE49-F238E27FC236}">
                  <a16:creationId xmlns:a16="http://schemas.microsoft.com/office/drawing/2014/main" id="{A64CE332-078E-3294-071C-4C8EEBAB3D70}"/>
                </a:ext>
              </a:extLst>
            </p:cNvPr>
            <p:cNvSpPr/>
            <p:nvPr/>
          </p:nvSpPr>
          <p:spPr>
            <a:xfrm>
              <a:off x="3852" y="1672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5" name="Shape 1714">
              <a:extLst>
                <a:ext uri="{FF2B5EF4-FFF2-40B4-BE49-F238E27FC236}">
                  <a16:creationId xmlns:a16="http://schemas.microsoft.com/office/drawing/2014/main" id="{E1678690-A579-A99A-0F03-508851A17662}"/>
                </a:ext>
              </a:extLst>
            </p:cNvPr>
            <p:cNvSpPr/>
            <p:nvPr/>
          </p:nvSpPr>
          <p:spPr>
            <a:xfrm>
              <a:off x="3825" y="1552"/>
              <a:ext cx="3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6" name="Shape 1715">
              <a:extLst>
                <a:ext uri="{FF2B5EF4-FFF2-40B4-BE49-F238E27FC236}">
                  <a16:creationId xmlns:a16="http://schemas.microsoft.com/office/drawing/2014/main" id="{EADD950F-9A7C-572B-46BF-C7E470006441}"/>
                </a:ext>
              </a:extLst>
            </p:cNvPr>
            <p:cNvSpPr/>
            <p:nvPr/>
          </p:nvSpPr>
          <p:spPr>
            <a:xfrm>
              <a:off x="3831" y="1552"/>
              <a:ext cx="4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7" name="Shape 1716">
              <a:extLst>
                <a:ext uri="{FF2B5EF4-FFF2-40B4-BE49-F238E27FC236}">
                  <a16:creationId xmlns:a16="http://schemas.microsoft.com/office/drawing/2014/main" id="{CF0562E4-5177-1ADD-669B-98A173457F65}"/>
                </a:ext>
              </a:extLst>
            </p:cNvPr>
            <p:cNvSpPr/>
            <p:nvPr/>
          </p:nvSpPr>
          <p:spPr>
            <a:xfrm>
              <a:off x="3829" y="1640"/>
              <a:ext cx="27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8" name="Shape 1717">
              <a:extLst>
                <a:ext uri="{FF2B5EF4-FFF2-40B4-BE49-F238E27FC236}">
                  <a16:creationId xmlns:a16="http://schemas.microsoft.com/office/drawing/2014/main" id="{E27D3A9E-C06E-BA6C-2D35-C480178CB97E}"/>
                </a:ext>
              </a:extLst>
            </p:cNvPr>
            <p:cNvSpPr/>
            <p:nvPr/>
          </p:nvSpPr>
          <p:spPr>
            <a:xfrm>
              <a:off x="4313" y="1856"/>
              <a:ext cx="3" cy="2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Shape 1718">
              <a:extLst>
                <a:ext uri="{FF2B5EF4-FFF2-40B4-BE49-F238E27FC236}">
                  <a16:creationId xmlns:a16="http://schemas.microsoft.com/office/drawing/2014/main" id="{87EA4499-28C8-B6FD-16FE-28D176AB0DF0}"/>
                </a:ext>
              </a:extLst>
            </p:cNvPr>
            <p:cNvSpPr/>
            <p:nvPr/>
          </p:nvSpPr>
          <p:spPr>
            <a:xfrm>
              <a:off x="4338" y="1856"/>
              <a:ext cx="4" cy="2"/>
            </a:xfrm>
            <a:prstGeom prst="rect">
              <a:avLst/>
            </a:prstGeom>
            <a:solidFill>
              <a:srgbClr val="19191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id="50" name="Shape 1719" descr="j0151993">
              <a:extLst>
                <a:ext uri="{FF2B5EF4-FFF2-40B4-BE49-F238E27FC236}">
                  <a16:creationId xmlns:a16="http://schemas.microsoft.com/office/drawing/2014/main" id="{3DC04DC6-6695-7AC4-9EF0-B18070A866EA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841" y="1046"/>
              <a:ext cx="430" cy="6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УПРАВЛЕНИЯ ЗАПАСАМИ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Классификация запасов по функциям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72256" y="1309072"/>
            <a:ext cx="420624" cy="4206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381618" y="1418434"/>
            <a:ext cx="201900" cy="2019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57472" y="1071328"/>
            <a:ext cx="413089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Циклический запас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необходим для удовлетворения среднего спроса в период между размещением заказа и его поступлением (время выполнения заказа).</a:t>
            </a:r>
          </a:p>
          <a:p>
            <a:pPr marL="0" indent="0">
              <a:lnSpc>
                <a:spcPct val="108000"/>
              </a:lnSpc>
              <a:buNone/>
            </a:pPr>
            <a:endParaRPr lang="en-US" sz="1150" dirty="0"/>
          </a:p>
        </p:txBody>
      </p:sp>
      <p:sp>
        <p:nvSpPr>
          <p:cNvPr id="11" name="Shape 6"/>
          <p:cNvSpPr/>
          <p:nvPr/>
        </p:nvSpPr>
        <p:spPr>
          <a:xfrm>
            <a:off x="279206" y="1975709"/>
            <a:ext cx="420624" cy="4206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388568" y="2085071"/>
            <a:ext cx="201900" cy="2019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64422" y="1737965"/>
            <a:ext cx="41239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Страховой запас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хранится для покрытия изменений в спросе или времени выполнения заказа сверх прогнозируемых значений, обеспечивая поддержание уровня обслуживания.</a:t>
            </a:r>
            <a:endParaRPr lang="en-US" sz="1150" dirty="0"/>
          </a:p>
        </p:txBody>
      </p:sp>
      <p:sp>
        <p:nvSpPr>
          <p:cNvPr id="14" name="Shape 8"/>
          <p:cNvSpPr/>
          <p:nvPr/>
        </p:nvSpPr>
        <p:spPr>
          <a:xfrm>
            <a:off x="279206" y="2670319"/>
            <a:ext cx="420624" cy="4206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388568" y="2779681"/>
            <a:ext cx="201900" cy="2019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64421" y="2432575"/>
            <a:ext cx="424280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Опережающий запас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создается заранее перед известным будущим пиковым спросом, акцией или перебоями в поставках.</a:t>
            </a:r>
            <a:endParaRPr lang="en-US" sz="1150" dirty="0"/>
          </a:p>
        </p:txBody>
      </p:sp>
      <p:sp>
        <p:nvSpPr>
          <p:cNvPr id="20" name="Text 12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Silver, E. A., Pyke, D. F., &amp; Peterson, R. (1998). Inventory Management and Production Planning and Scheduling (3rd ed.). Wiley.</a:t>
            </a:r>
            <a:endParaRPr lang="en-US" sz="900" dirty="0"/>
          </a:p>
        </p:txBody>
      </p:sp>
      <p:grpSp>
        <p:nvGrpSpPr>
          <p:cNvPr id="21" name="Shape 1726">
            <a:extLst>
              <a:ext uri="{FF2B5EF4-FFF2-40B4-BE49-F238E27FC236}">
                <a16:creationId xmlns:a16="http://schemas.microsoft.com/office/drawing/2014/main" id="{25E107F9-AD57-2058-CCC9-CEE5432E3F15}"/>
              </a:ext>
            </a:extLst>
          </p:cNvPr>
          <p:cNvGrpSpPr/>
          <p:nvPr/>
        </p:nvGrpSpPr>
        <p:grpSpPr>
          <a:xfrm>
            <a:off x="4988704" y="1048170"/>
            <a:ext cx="3881452" cy="1266825"/>
            <a:chOff x="374" y="1496"/>
            <a:chExt cx="2444" cy="797"/>
          </a:xfrm>
        </p:grpSpPr>
        <p:sp>
          <p:nvSpPr>
            <p:cNvPr id="22" name="Shape 1727">
              <a:extLst>
                <a:ext uri="{FF2B5EF4-FFF2-40B4-BE49-F238E27FC236}">
                  <a16:creationId xmlns:a16="http://schemas.microsoft.com/office/drawing/2014/main" id="{8D339BDF-E130-BA46-E8B5-B0CAAE5EC4F3}"/>
                </a:ext>
              </a:extLst>
            </p:cNvPr>
            <p:cNvSpPr txBox="1"/>
            <p:nvPr/>
          </p:nvSpPr>
          <p:spPr>
            <a:xfrm>
              <a:off x="374" y="1618"/>
              <a:ext cx="507" cy="27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r>
                <a:rPr lang="ky-KG" sz="11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Уровень запасов</a:t>
              </a:r>
            </a:p>
          </p:txBody>
        </p:sp>
        <p:grpSp>
          <p:nvGrpSpPr>
            <p:cNvPr id="23" name="Shape 1728">
              <a:extLst>
                <a:ext uri="{FF2B5EF4-FFF2-40B4-BE49-F238E27FC236}">
                  <a16:creationId xmlns:a16="http://schemas.microsoft.com/office/drawing/2014/main" id="{CA91FD8A-0496-EA5B-0C49-57029A8C1C18}"/>
                </a:ext>
              </a:extLst>
            </p:cNvPr>
            <p:cNvGrpSpPr/>
            <p:nvPr/>
          </p:nvGrpSpPr>
          <p:grpSpPr>
            <a:xfrm>
              <a:off x="848" y="1496"/>
              <a:ext cx="1970" cy="797"/>
              <a:chOff x="848" y="1496"/>
              <a:chExt cx="1970" cy="797"/>
            </a:xfrm>
          </p:grpSpPr>
          <p:cxnSp>
            <p:nvCxnSpPr>
              <p:cNvPr id="24" name="Shape 1729">
                <a:extLst>
                  <a:ext uri="{FF2B5EF4-FFF2-40B4-BE49-F238E27FC236}">
                    <a16:creationId xmlns:a16="http://schemas.microsoft.com/office/drawing/2014/main" id="{66FC2358-3632-34B8-7F87-5220C504239D}"/>
                  </a:ext>
                </a:extLst>
              </p:cNvPr>
              <p:cNvCxnSpPr/>
              <p:nvPr/>
            </p:nvCxnSpPr>
            <p:spPr>
              <a:xfrm rot="10800000">
                <a:off x="897" y="1496"/>
                <a:ext cx="0" cy="49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5" name="Shape 1730">
                <a:extLst>
                  <a:ext uri="{FF2B5EF4-FFF2-40B4-BE49-F238E27FC236}">
                    <a16:creationId xmlns:a16="http://schemas.microsoft.com/office/drawing/2014/main" id="{0E10B206-4545-5C9C-72FD-1416A45154BB}"/>
                  </a:ext>
                </a:extLst>
              </p:cNvPr>
              <p:cNvCxnSpPr/>
              <p:nvPr/>
            </p:nvCxnSpPr>
            <p:spPr>
              <a:xfrm>
                <a:off x="848" y="1987"/>
                <a:ext cx="1970" cy="7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6" name="Shape 1731">
                <a:extLst>
                  <a:ext uri="{FF2B5EF4-FFF2-40B4-BE49-F238E27FC236}">
                    <a16:creationId xmlns:a16="http://schemas.microsoft.com/office/drawing/2014/main" id="{27C4EFB5-BE50-DD27-316C-1A273285C161}"/>
                  </a:ext>
                </a:extLst>
              </p:cNvPr>
              <p:cNvCxnSpPr/>
              <p:nvPr/>
            </p:nvCxnSpPr>
            <p:spPr>
              <a:xfrm>
                <a:off x="897" y="1576"/>
                <a:ext cx="845" cy="418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Shape 1732">
                <a:extLst>
                  <a:ext uri="{FF2B5EF4-FFF2-40B4-BE49-F238E27FC236}">
                    <a16:creationId xmlns:a16="http://schemas.microsoft.com/office/drawing/2014/main" id="{98C8E6FF-9B7F-4EDD-304A-4BE7B3C98533}"/>
                  </a:ext>
                </a:extLst>
              </p:cNvPr>
              <p:cNvCxnSpPr/>
              <p:nvPr/>
            </p:nvCxnSpPr>
            <p:spPr>
              <a:xfrm rot="10800000">
                <a:off x="1743" y="1556"/>
                <a:ext cx="0" cy="438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Shape 1733">
                <a:extLst>
                  <a:ext uri="{FF2B5EF4-FFF2-40B4-BE49-F238E27FC236}">
                    <a16:creationId xmlns:a16="http://schemas.microsoft.com/office/drawing/2014/main" id="{1C2C73D2-E411-630C-3768-6369C1D41AD1}"/>
                  </a:ext>
                </a:extLst>
              </p:cNvPr>
              <p:cNvCxnSpPr/>
              <p:nvPr/>
            </p:nvCxnSpPr>
            <p:spPr>
              <a:xfrm>
                <a:off x="1743" y="1556"/>
                <a:ext cx="870" cy="438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Shape 1734">
                <a:extLst>
                  <a:ext uri="{FF2B5EF4-FFF2-40B4-BE49-F238E27FC236}">
                    <a16:creationId xmlns:a16="http://schemas.microsoft.com/office/drawing/2014/main" id="{B8372312-29DC-0634-4261-DB4D8D21AC19}"/>
                  </a:ext>
                </a:extLst>
              </p:cNvPr>
              <p:cNvCxnSpPr/>
              <p:nvPr/>
            </p:nvCxnSpPr>
            <p:spPr>
              <a:xfrm rot="10800000">
                <a:off x="2613" y="1556"/>
                <a:ext cx="0" cy="438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Shape 1735">
                <a:extLst>
                  <a:ext uri="{FF2B5EF4-FFF2-40B4-BE49-F238E27FC236}">
                    <a16:creationId xmlns:a16="http://schemas.microsoft.com/office/drawing/2014/main" id="{C4B2B92B-36F3-5170-CE93-CCB8C031320F}"/>
                  </a:ext>
                </a:extLst>
              </p:cNvPr>
              <p:cNvCxnSpPr/>
              <p:nvPr/>
            </p:nvCxnSpPr>
            <p:spPr>
              <a:xfrm>
                <a:off x="2613" y="1556"/>
                <a:ext cx="206" cy="119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1" name="Shape 1736">
                <a:extLst>
                  <a:ext uri="{FF2B5EF4-FFF2-40B4-BE49-F238E27FC236}">
                    <a16:creationId xmlns:a16="http://schemas.microsoft.com/office/drawing/2014/main" id="{208FEC02-BB58-1F66-CAF9-84C3070CA8C3}"/>
                  </a:ext>
                </a:extLst>
              </p:cNvPr>
              <p:cNvSpPr txBox="1"/>
              <p:nvPr/>
            </p:nvSpPr>
            <p:spPr>
              <a:xfrm>
                <a:off x="1038" y="1987"/>
                <a:ext cx="1247" cy="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SzPct val="25000"/>
                  <a:buNone/>
                </a:pPr>
                <a:r>
                  <a:rPr lang="ru-RU" sz="1200" b="1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Время</a:t>
                </a:r>
                <a:endParaRPr lang="en-GB" sz="1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Shape 1737">
                <a:extLst>
                  <a:ext uri="{FF2B5EF4-FFF2-40B4-BE49-F238E27FC236}">
                    <a16:creationId xmlns:a16="http://schemas.microsoft.com/office/drawing/2014/main" id="{4666D1D2-9BC5-148C-F14D-133DA66AFBF5}"/>
                  </a:ext>
                </a:extLst>
              </p:cNvPr>
              <p:cNvSpPr txBox="1"/>
              <p:nvPr/>
            </p:nvSpPr>
            <p:spPr>
              <a:xfrm>
                <a:off x="1157" y="2102"/>
                <a:ext cx="414" cy="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Shape 1738">
                <a:extLst>
                  <a:ext uri="{FF2B5EF4-FFF2-40B4-BE49-F238E27FC236}">
                    <a16:creationId xmlns:a16="http://schemas.microsoft.com/office/drawing/2014/main" id="{90875754-BE2B-368A-50D6-B8D7E0287DA7}"/>
                  </a:ext>
                </a:extLst>
              </p:cNvPr>
              <p:cNvSpPr/>
              <p:nvPr/>
            </p:nvSpPr>
            <p:spPr>
              <a:xfrm>
                <a:off x="1685" y="1568"/>
                <a:ext cx="55" cy="412"/>
              </a:xfrm>
              <a:prstGeom prst="leftBrace">
                <a:avLst>
                  <a:gd name="adj1" fmla="val 62424"/>
                  <a:gd name="adj2" fmla="val 50000"/>
                </a:avLst>
              </a:pr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Shape 1739">
                <a:extLst>
                  <a:ext uri="{FF2B5EF4-FFF2-40B4-BE49-F238E27FC236}">
                    <a16:creationId xmlns:a16="http://schemas.microsoft.com/office/drawing/2014/main" id="{EF73F376-70B7-18E5-2270-03645119ED24}"/>
                  </a:ext>
                </a:extLst>
              </p:cNvPr>
              <p:cNvSpPr txBox="1"/>
              <p:nvPr/>
            </p:nvSpPr>
            <p:spPr>
              <a:xfrm>
                <a:off x="1472" y="1713"/>
                <a:ext cx="442" cy="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SzPct val="25000"/>
                  <a:buNone/>
                </a:pPr>
                <a:r>
                  <a:rPr lang="en-GB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OQ</a:t>
                </a:r>
                <a:r>
                  <a:rPr lang="en-GB" sz="1200" b="1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</a:p>
            </p:txBody>
          </p:sp>
        </p:grpSp>
      </p:grpSp>
      <p:sp>
        <p:nvSpPr>
          <p:cNvPr id="35" name="Shape 1740">
            <a:extLst>
              <a:ext uri="{FF2B5EF4-FFF2-40B4-BE49-F238E27FC236}">
                <a16:creationId xmlns:a16="http://schemas.microsoft.com/office/drawing/2014/main" id="{5084E5B6-9C8F-20D5-DC6C-28E5981BBC3B}"/>
              </a:ext>
            </a:extLst>
          </p:cNvPr>
          <p:cNvSpPr txBox="1"/>
          <p:nvPr/>
        </p:nvSpPr>
        <p:spPr>
          <a:xfrm>
            <a:off x="5342293" y="2084740"/>
            <a:ext cx="3631663" cy="418206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«Пилообразная» модель, показывающая уровень запасов как функцию времени</a:t>
            </a:r>
          </a:p>
        </p:txBody>
      </p:sp>
      <p:grpSp>
        <p:nvGrpSpPr>
          <p:cNvPr id="53" name="Shape 1742">
            <a:extLst>
              <a:ext uri="{FF2B5EF4-FFF2-40B4-BE49-F238E27FC236}">
                <a16:creationId xmlns:a16="http://schemas.microsoft.com/office/drawing/2014/main" id="{AB6EFDEB-94D5-44C4-CFB3-D975FE60B216}"/>
              </a:ext>
            </a:extLst>
          </p:cNvPr>
          <p:cNvGrpSpPr/>
          <p:nvPr/>
        </p:nvGrpSpPr>
        <p:grpSpPr>
          <a:xfrm>
            <a:off x="5026820" y="2821275"/>
            <a:ext cx="4000501" cy="1119728"/>
            <a:chOff x="1625228" y="3510995"/>
            <a:chExt cx="4000501" cy="1119728"/>
          </a:xfrm>
        </p:grpSpPr>
        <p:grpSp>
          <p:nvGrpSpPr>
            <p:cNvPr id="54" name="Shape 1743">
              <a:extLst>
                <a:ext uri="{FF2B5EF4-FFF2-40B4-BE49-F238E27FC236}">
                  <a16:creationId xmlns:a16="http://schemas.microsoft.com/office/drawing/2014/main" id="{D53A7065-9060-461E-01B4-273272CEE23B}"/>
                </a:ext>
              </a:extLst>
            </p:cNvPr>
            <p:cNvGrpSpPr/>
            <p:nvPr/>
          </p:nvGrpSpPr>
          <p:grpSpPr>
            <a:xfrm>
              <a:off x="1625228" y="3510995"/>
              <a:ext cx="4000501" cy="1108072"/>
              <a:chOff x="375" y="2576"/>
              <a:chExt cx="2520" cy="697"/>
            </a:xfrm>
          </p:grpSpPr>
          <p:sp>
            <p:nvSpPr>
              <p:cNvPr id="56" name="Shape 1744">
                <a:extLst>
                  <a:ext uri="{FF2B5EF4-FFF2-40B4-BE49-F238E27FC236}">
                    <a16:creationId xmlns:a16="http://schemas.microsoft.com/office/drawing/2014/main" id="{F660BB28-ACDC-14B3-7BB9-4B40A0D0E955}"/>
                  </a:ext>
                </a:extLst>
              </p:cNvPr>
              <p:cNvSpPr/>
              <p:nvPr/>
            </p:nvSpPr>
            <p:spPr>
              <a:xfrm>
                <a:off x="890" y="2976"/>
                <a:ext cx="1948" cy="116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chemeClr val="l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8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" name="Shape 1745">
                <a:extLst>
                  <a:ext uri="{FF2B5EF4-FFF2-40B4-BE49-F238E27FC236}">
                    <a16:creationId xmlns:a16="http://schemas.microsoft.com/office/drawing/2014/main" id="{EC2759F8-0A42-BABF-8B4B-5255D95D1A4E}"/>
                  </a:ext>
                </a:extLst>
              </p:cNvPr>
              <p:cNvSpPr txBox="1"/>
              <p:nvPr/>
            </p:nvSpPr>
            <p:spPr>
              <a:xfrm>
                <a:off x="375" y="2639"/>
                <a:ext cx="493" cy="2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buSzPct val="25000"/>
                  <a:buNone/>
                </a:pPr>
                <a:r>
                  <a:rPr lang="ky-KG" sz="1100" b="1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Уровень запасов</a:t>
                </a:r>
              </a:p>
            </p:txBody>
          </p:sp>
          <p:cxnSp>
            <p:nvCxnSpPr>
              <p:cNvPr id="58" name="Shape 1746">
                <a:extLst>
                  <a:ext uri="{FF2B5EF4-FFF2-40B4-BE49-F238E27FC236}">
                    <a16:creationId xmlns:a16="http://schemas.microsoft.com/office/drawing/2014/main" id="{EE8D262A-3052-DBFB-C48E-4C25676540C1}"/>
                  </a:ext>
                </a:extLst>
              </p:cNvPr>
              <p:cNvCxnSpPr/>
              <p:nvPr/>
            </p:nvCxnSpPr>
            <p:spPr>
              <a:xfrm rot="10800000">
                <a:off x="878" y="2576"/>
                <a:ext cx="0" cy="52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59" name="Shape 1747">
                <a:extLst>
                  <a:ext uri="{FF2B5EF4-FFF2-40B4-BE49-F238E27FC236}">
                    <a16:creationId xmlns:a16="http://schemas.microsoft.com/office/drawing/2014/main" id="{A1A4E71A-F44B-DE2F-6EDC-D0C58C8BD13B}"/>
                  </a:ext>
                </a:extLst>
              </p:cNvPr>
              <p:cNvCxnSpPr/>
              <p:nvPr/>
            </p:nvCxnSpPr>
            <p:spPr>
              <a:xfrm>
                <a:off x="846" y="3098"/>
                <a:ext cx="2017" cy="7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60" name="Shape 1748">
                <a:extLst>
                  <a:ext uri="{FF2B5EF4-FFF2-40B4-BE49-F238E27FC236}">
                    <a16:creationId xmlns:a16="http://schemas.microsoft.com/office/drawing/2014/main" id="{4F0CC618-FDE8-50FA-67CA-8765EF758C56}"/>
                  </a:ext>
                </a:extLst>
              </p:cNvPr>
              <p:cNvCxnSpPr/>
              <p:nvPr/>
            </p:nvCxnSpPr>
            <p:spPr>
              <a:xfrm>
                <a:off x="878" y="2643"/>
                <a:ext cx="865" cy="392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" name="Shape 1749">
                <a:extLst>
                  <a:ext uri="{FF2B5EF4-FFF2-40B4-BE49-F238E27FC236}">
                    <a16:creationId xmlns:a16="http://schemas.microsoft.com/office/drawing/2014/main" id="{1B436E38-6FE3-58CD-26FA-59583E0EB66B}"/>
                  </a:ext>
                </a:extLst>
              </p:cNvPr>
              <p:cNvCxnSpPr/>
              <p:nvPr/>
            </p:nvCxnSpPr>
            <p:spPr>
              <a:xfrm rot="10800000">
                <a:off x="1745" y="2627"/>
                <a:ext cx="0" cy="408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Shape 1750">
                <a:extLst>
                  <a:ext uri="{FF2B5EF4-FFF2-40B4-BE49-F238E27FC236}">
                    <a16:creationId xmlns:a16="http://schemas.microsoft.com/office/drawing/2014/main" id="{0025177C-D250-7698-A2B4-A83080AB9038}"/>
                  </a:ext>
                </a:extLst>
              </p:cNvPr>
              <p:cNvCxnSpPr/>
              <p:nvPr/>
            </p:nvCxnSpPr>
            <p:spPr>
              <a:xfrm>
                <a:off x="1745" y="2627"/>
                <a:ext cx="892" cy="283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Shape 1751">
                <a:extLst>
                  <a:ext uri="{FF2B5EF4-FFF2-40B4-BE49-F238E27FC236}">
                    <a16:creationId xmlns:a16="http://schemas.microsoft.com/office/drawing/2014/main" id="{9DD2DCFA-B7EF-BD9B-94A3-76B7F13608C3}"/>
                  </a:ext>
                </a:extLst>
              </p:cNvPr>
              <p:cNvCxnSpPr/>
              <p:nvPr/>
            </p:nvCxnSpPr>
            <p:spPr>
              <a:xfrm rot="10800000">
                <a:off x="2637" y="2627"/>
                <a:ext cx="0" cy="283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" name="Shape 1752">
                <a:extLst>
                  <a:ext uri="{FF2B5EF4-FFF2-40B4-BE49-F238E27FC236}">
                    <a16:creationId xmlns:a16="http://schemas.microsoft.com/office/drawing/2014/main" id="{E93B64B4-8C70-661C-9F0D-755911671D4E}"/>
                  </a:ext>
                </a:extLst>
              </p:cNvPr>
              <p:cNvCxnSpPr/>
              <p:nvPr/>
            </p:nvCxnSpPr>
            <p:spPr>
              <a:xfrm>
                <a:off x="2637" y="2627"/>
                <a:ext cx="210" cy="1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5" name="Shape 1753">
                <a:extLst>
                  <a:ext uri="{FF2B5EF4-FFF2-40B4-BE49-F238E27FC236}">
                    <a16:creationId xmlns:a16="http://schemas.microsoft.com/office/drawing/2014/main" id="{545C9022-5B8C-82BE-E94B-13CC42E39AFD}"/>
                  </a:ext>
                </a:extLst>
              </p:cNvPr>
              <p:cNvSpPr txBox="1"/>
              <p:nvPr/>
            </p:nvSpPr>
            <p:spPr>
              <a:xfrm>
                <a:off x="1146" y="3082"/>
                <a:ext cx="426" cy="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6" name="Shape 1754">
                <a:extLst>
                  <a:ext uri="{FF2B5EF4-FFF2-40B4-BE49-F238E27FC236}">
                    <a16:creationId xmlns:a16="http://schemas.microsoft.com/office/drawing/2014/main" id="{D5F361AD-E3B7-A16C-B576-EBAC8E2B9FCB}"/>
                  </a:ext>
                </a:extLst>
              </p:cNvPr>
              <p:cNvCxnSpPr/>
              <p:nvPr/>
            </p:nvCxnSpPr>
            <p:spPr>
              <a:xfrm>
                <a:off x="796" y="2976"/>
                <a:ext cx="2052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7" name="Shape 1755">
                <a:extLst>
                  <a:ext uri="{FF2B5EF4-FFF2-40B4-BE49-F238E27FC236}">
                    <a16:creationId xmlns:a16="http://schemas.microsoft.com/office/drawing/2014/main" id="{47A13623-CC40-85C1-0CBF-0AEFCEF16EAA}"/>
                  </a:ext>
                </a:extLst>
              </p:cNvPr>
              <p:cNvSpPr txBox="1"/>
              <p:nvPr/>
            </p:nvSpPr>
            <p:spPr>
              <a:xfrm>
                <a:off x="1890" y="3095"/>
                <a:ext cx="1005" cy="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buSzPct val="25000"/>
                  <a:buNone/>
                </a:pPr>
                <a:r>
                  <a:rPr lang="ky-KG" sz="11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Буферный или страховой запас</a:t>
                </a:r>
                <a:endParaRPr lang="en-GB" sz="11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Shape 1756">
              <a:extLst>
                <a:ext uri="{FF2B5EF4-FFF2-40B4-BE49-F238E27FC236}">
                  <a16:creationId xmlns:a16="http://schemas.microsoft.com/office/drawing/2014/main" id="{05ADDBA4-8741-C226-E4D6-B64D0DEEA5EC}"/>
                </a:ext>
              </a:extLst>
            </p:cNvPr>
            <p:cNvSpPr txBox="1"/>
            <p:nvPr/>
          </p:nvSpPr>
          <p:spPr>
            <a:xfrm>
              <a:off x="2584078" y="4353725"/>
              <a:ext cx="2275953" cy="27699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ru-RU" sz="1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Время</a:t>
              </a:r>
              <a:endParaRPr lang="en-GB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Shape 8">
            <a:extLst>
              <a:ext uri="{FF2B5EF4-FFF2-40B4-BE49-F238E27FC236}">
                <a16:creationId xmlns:a16="http://schemas.microsoft.com/office/drawing/2014/main" id="{ABA77BC0-0B51-49C2-18FF-33A5797B5DCD}"/>
              </a:ext>
            </a:extLst>
          </p:cNvPr>
          <p:cNvSpPr/>
          <p:nvPr/>
        </p:nvSpPr>
        <p:spPr>
          <a:xfrm>
            <a:off x="272256" y="3310017"/>
            <a:ext cx="420624" cy="4206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" name="Text 9">
            <a:extLst>
              <a:ext uri="{FF2B5EF4-FFF2-40B4-BE49-F238E27FC236}">
                <a16:creationId xmlns:a16="http://schemas.microsoft.com/office/drawing/2014/main" id="{3CBD4AC9-D437-6C68-9346-66669E52224C}"/>
              </a:ext>
            </a:extLst>
          </p:cNvPr>
          <p:cNvSpPr/>
          <p:nvPr/>
        </p:nvSpPr>
        <p:spPr>
          <a:xfrm>
            <a:off x="845371" y="3104310"/>
            <a:ext cx="427771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spcBef>
                <a:spcPts val="320"/>
              </a:spcBef>
              <a:buSzPct val="25000"/>
            </a:pPr>
            <a:r>
              <a:rPr lang="ky-KG" sz="1150" b="1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  <a:sym typeface="Arial"/>
              </a:rPr>
              <a:t>Запасы в пути:</a:t>
            </a: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  <a:sym typeface="Arial"/>
              </a:rPr>
              <a:t> </a:t>
            </a:r>
            <a:r>
              <a:rPr lang="en-GB" sz="1150" b="1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  <a:sym typeface="Arial"/>
              </a:rPr>
              <a:t> </a:t>
            </a:r>
          </a:p>
          <a:p>
            <a:pPr marL="171450" lvl="0" indent="-171450">
              <a:spcBef>
                <a:spcPts val="320"/>
              </a:spcBef>
              <a:buSzPct val="25000"/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  <a:sym typeface="Arial"/>
              </a:rPr>
              <a:t>Внутренние: незавершенное производство (НЗП) в производственном процессе</a:t>
            </a:r>
            <a:endParaRPr lang="en-GB" sz="1150" dirty="0">
              <a:solidFill>
                <a:srgbClr val="0B3260"/>
              </a:solidFill>
              <a:latin typeface="Calibri" pitchFamily="34" charset="0"/>
              <a:cs typeface="Calibri" pitchFamily="34" charset="-120"/>
              <a:sym typeface="Arial"/>
            </a:endParaRPr>
          </a:p>
          <a:p>
            <a:pPr marL="171450" lvl="0" indent="-171450">
              <a:spcBef>
                <a:spcPts val="320"/>
              </a:spcBef>
              <a:buSzPct val="25000"/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  <a:sym typeface="Arial"/>
              </a:rPr>
              <a:t>Внешние: запасы, находящиеся в процессе транспортировки</a:t>
            </a:r>
          </a:p>
        </p:txBody>
      </p:sp>
      <p:pic>
        <p:nvPicPr>
          <p:cNvPr id="74" name="Graphic 73" descr="Connected with solid fill">
            <a:extLst>
              <a:ext uri="{FF2B5EF4-FFF2-40B4-BE49-F238E27FC236}">
                <a16:creationId xmlns:a16="http://schemas.microsoft.com/office/drawing/2014/main" id="{0B393C5A-BAE3-61BB-2A68-71E0656C48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960" y="3311172"/>
            <a:ext cx="407903" cy="407903"/>
          </a:xfrm>
          <a:prstGeom prst="rect">
            <a:avLst/>
          </a:prstGeom>
        </p:spPr>
      </p:pic>
      <p:sp>
        <p:nvSpPr>
          <p:cNvPr id="75" name="Shape 8">
            <a:extLst>
              <a:ext uri="{FF2B5EF4-FFF2-40B4-BE49-F238E27FC236}">
                <a16:creationId xmlns:a16="http://schemas.microsoft.com/office/drawing/2014/main" id="{BA2F92B5-F961-19D5-31FB-D1810EC01FAC}"/>
              </a:ext>
            </a:extLst>
          </p:cNvPr>
          <p:cNvSpPr/>
          <p:nvPr/>
        </p:nvSpPr>
        <p:spPr>
          <a:xfrm>
            <a:off x="272256" y="4030049"/>
            <a:ext cx="420624" cy="4206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Text 9">
            <a:extLst>
              <a:ext uri="{FF2B5EF4-FFF2-40B4-BE49-F238E27FC236}">
                <a16:creationId xmlns:a16="http://schemas.microsoft.com/office/drawing/2014/main" id="{A9F17364-F43B-A266-4029-D35BB50A94E1}"/>
              </a:ext>
            </a:extLst>
          </p:cNvPr>
          <p:cNvSpPr/>
          <p:nvPr/>
        </p:nvSpPr>
        <p:spPr>
          <a:xfrm>
            <a:off x="852089" y="3926068"/>
            <a:ext cx="454030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spcBef>
                <a:spcPts val="320"/>
              </a:spcBef>
              <a:buSzPct val="25000"/>
            </a:pPr>
            <a:r>
              <a:rPr lang="ru-RU" sz="1150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  <a:sym typeface="Arial"/>
              </a:rPr>
              <a:t>Разделительный запас — стратегически размещенные запасы, позволяющие разделить и синхронизировать независимое выполнение различных операций.</a:t>
            </a:r>
          </a:p>
          <a:p>
            <a:pPr lvl="0">
              <a:spcBef>
                <a:spcPts val="320"/>
              </a:spcBef>
              <a:buSzPct val="25000"/>
            </a:pPr>
            <a:endParaRPr lang="en-GB" sz="1150" dirty="0">
              <a:solidFill>
                <a:srgbClr val="0B3260"/>
              </a:solidFill>
              <a:latin typeface="Calibri" pitchFamily="34" charset="0"/>
              <a:cs typeface="Calibri" pitchFamily="34" charset="-120"/>
              <a:sym typeface="Arial"/>
            </a:endParaRPr>
          </a:p>
        </p:txBody>
      </p:sp>
      <p:pic>
        <p:nvPicPr>
          <p:cNvPr id="79" name="Graphic 78" descr="Branching diagram with solid fill">
            <a:extLst>
              <a:ext uri="{FF2B5EF4-FFF2-40B4-BE49-F238E27FC236}">
                <a16:creationId xmlns:a16="http://schemas.microsoft.com/office/drawing/2014/main" id="{07620EAE-7F50-02EF-6A34-CD66578977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957" y="4051116"/>
            <a:ext cx="420624" cy="4206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УПРАВЛЕНИЯ ЗАПАСАМИ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30938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Классификация запасов по этапам в цепи поставок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029146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Запасы также могут быть классифицированы в зависимости от того, где они находятся в процессе производства и распределения:</a:t>
            </a:r>
          </a:p>
        </p:txBody>
      </p:sp>
      <p:sp>
        <p:nvSpPr>
          <p:cNvPr id="9" name="Shape 5"/>
          <p:cNvSpPr/>
          <p:nvPr/>
        </p:nvSpPr>
        <p:spPr>
          <a:xfrm>
            <a:off x="521208" y="1480070"/>
            <a:ext cx="1737360" cy="1417320"/>
          </a:xfrm>
          <a:prstGeom prst="roundRect">
            <a:avLst>
              <a:gd name="adj" fmla="val 3871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1161288" y="1626374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1280160" y="1745246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94360" y="2156726"/>
            <a:ext cx="1591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10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Поставщик сырья</a:t>
            </a:r>
            <a:endParaRPr lang="en-US" sz="1050" dirty="0"/>
          </a:p>
        </p:txBody>
      </p:sp>
      <p:sp>
        <p:nvSpPr>
          <p:cNvPr id="13" name="Shape 8"/>
          <p:cNvSpPr/>
          <p:nvPr/>
        </p:nvSpPr>
        <p:spPr>
          <a:xfrm>
            <a:off x="1115568" y="2577350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1115568" y="257735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20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2295144" y="2046998"/>
            <a:ext cx="310896" cy="274320"/>
          </a:xfrm>
          <a:prstGeom prst="rightArrow">
            <a:avLst/>
          </a:prstGeom>
          <a:solidFill>
            <a:srgbClr val="8694A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2642616" y="1480070"/>
            <a:ext cx="1737360" cy="1417320"/>
          </a:xfrm>
          <a:prstGeom prst="roundRect">
            <a:avLst>
              <a:gd name="adj" fmla="val 3871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3282696" y="1626374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3401568" y="1745246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2715768" y="2156726"/>
            <a:ext cx="1591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10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Производитель компонентов 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3236976" y="2577350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5"/>
          <p:cNvSpPr/>
          <p:nvPr/>
        </p:nvSpPr>
        <p:spPr>
          <a:xfrm>
            <a:off x="3236976" y="257735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20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4416552" y="2046998"/>
            <a:ext cx="310896" cy="274320"/>
          </a:xfrm>
          <a:prstGeom prst="rightArrow">
            <a:avLst/>
          </a:prstGeom>
          <a:solidFill>
            <a:srgbClr val="8694A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7"/>
          <p:cNvSpPr/>
          <p:nvPr/>
        </p:nvSpPr>
        <p:spPr>
          <a:xfrm>
            <a:off x="4764024" y="1480070"/>
            <a:ext cx="1737360" cy="1417320"/>
          </a:xfrm>
          <a:prstGeom prst="roundRect">
            <a:avLst>
              <a:gd name="adj" fmla="val 3871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5404104" y="1626374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5522976" y="1745246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4837176" y="2156726"/>
            <a:ext cx="1591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10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Производитель готовой продукции</a:t>
            </a:r>
            <a:endParaRPr lang="en-US" sz="1050" dirty="0"/>
          </a:p>
        </p:txBody>
      </p:sp>
      <p:sp>
        <p:nvSpPr>
          <p:cNvPr id="27" name="Shape 20"/>
          <p:cNvSpPr/>
          <p:nvPr/>
        </p:nvSpPr>
        <p:spPr>
          <a:xfrm>
            <a:off x="5358384" y="2577350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5358384" y="257735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20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6537960" y="2046998"/>
            <a:ext cx="310896" cy="274320"/>
          </a:xfrm>
          <a:prstGeom prst="rightArrow">
            <a:avLst/>
          </a:prstGeom>
          <a:solidFill>
            <a:srgbClr val="8694A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6885432" y="1480070"/>
            <a:ext cx="1737360" cy="1417320"/>
          </a:xfrm>
          <a:prstGeom prst="roundRect">
            <a:avLst>
              <a:gd name="adj" fmla="val 3871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7525512" y="1626374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>
            <a:off x="7644384" y="1745246"/>
            <a:ext cx="219456" cy="21945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958584" y="2156726"/>
            <a:ext cx="1591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10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Розничный продавец 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7479792" y="2577350"/>
            <a:ext cx="548640" cy="237744"/>
          </a:xfrm>
          <a:prstGeom prst="roundRect">
            <a:avLst>
              <a:gd name="adj" fmla="val 15385"/>
            </a:avLst>
          </a:prstGeom>
          <a:solidFill>
            <a:srgbClr val="C9A227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5" name="Text 27"/>
          <p:cNvSpPr/>
          <p:nvPr/>
        </p:nvSpPr>
        <p:spPr>
          <a:xfrm>
            <a:off x="7479792" y="257735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20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FGI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Christopher, M. (2005). Logistics and Supply Chain Management (3rd ed.). FT Prentice Hall.</a:t>
            </a:r>
            <a:endParaRPr lang="en-US" sz="900" dirty="0"/>
          </a:p>
        </p:txBody>
      </p:sp>
      <p:sp>
        <p:nvSpPr>
          <p:cNvPr id="42" name="Shape 1777">
            <a:extLst>
              <a:ext uri="{FF2B5EF4-FFF2-40B4-BE49-F238E27FC236}">
                <a16:creationId xmlns:a16="http://schemas.microsoft.com/office/drawing/2014/main" id="{EFE153CD-9FA6-44AE-F69F-DD6370F2DE29}"/>
              </a:ext>
            </a:extLst>
          </p:cNvPr>
          <p:cNvSpPr/>
          <p:nvPr/>
        </p:nvSpPr>
        <p:spPr>
          <a:xfrm>
            <a:off x="1618488" y="3075636"/>
            <a:ext cx="5814359" cy="472372"/>
          </a:xfrm>
          <a:prstGeom prst="rightArrow">
            <a:avLst>
              <a:gd name="adj1" fmla="val 50000"/>
              <a:gd name="adj2" fmla="val 67395"/>
            </a:avLst>
          </a:prstGeom>
          <a:gradFill>
            <a:gsLst>
              <a:gs pos="0">
                <a:srgbClr val="474747"/>
              </a:gs>
              <a:gs pos="50000">
                <a:schemeClr val="dk1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lIns="84400" tIns="42200" rIns="84400" bIns="422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ky-KG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Увеличение стоимости единицы запаса</a:t>
            </a:r>
          </a:p>
        </p:txBody>
      </p:sp>
      <p:sp>
        <p:nvSpPr>
          <p:cNvPr id="43" name="Shape 1778">
            <a:extLst>
              <a:ext uri="{FF2B5EF4-FFF2-40B4-BE49-F238E27FC236}">
                <a16:creationId xmlns:a16="http://schemas.microsoft.com/office/drawing/2014/main" id="{2E4CDF95-65CA-482F-2A65-104E562FE5A7}"/>
              </a:ext>
            </a:extLst>
          </p:cNvPr>
          <p:cNvSpPr/>
          <p:nvPr/>
        </p:nvSpPr>
        <p:spPr>
          <a:xfrm>
            <a:off x="1618488" y="3532857"/>
            <a:ext cx="5814359" cy="472372"/>
          </a:xfrm>
          <a:prstGeom prst="rightArrow">
            <a:avLst>
              <a:gd name="adj1" fmla="val 50000"/>
              <a:gd name="adj2" fmla="val 67395"/>
            </a:avLst>
          </a:prstGeom>
          <a:gradFill>
            <a:gsLst>
              <a:gs pos="0">
                <a:srgbClr val="474747"/>
              </a:gs>
              <a:gs pos="50000">
                <a:schemeClr val="dk1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lIns="84400" tIns="42200" rIns="84400" bIns="422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Увеличение количества SKU, хранящихся в запасах / увеличение «разнообразия»</a:t>
            </a:r>
          </a:p>
        </p:txBody>
      </p:sp>
      <p:sp>
        <p:nvSpPr>
          <p:cNvPr id="44" name="Shape 1779">
            <a:extLst>
              <a:ext uri="{FF2B5EF4-FFF2-40B4-BE49-F238E27FC236}">
                <a16:creationId xmlns:a16="http://schemas.microsoft.com/office/drawing/2014/main" id="{C90EEA02-622A-C7A1-24D4-91B775063C49}"/>
              </a:ext>
            </a:extLst>
          </p:cNvPr>
          <p:cNvSpPr/>
          <p:nvPr/>
        </p:nvSpPr>
        <p:spPr>
          <a:xfrm>
            <a:off x="1618488" y="4031048"/>
            <a:ext cx="5814359" cy="472372"/>
          </a:xfrm>
          <a:prstGeom prst="rightArrow">
            <a:avLst>
              <a:gd name="adj1" fmla="val 50000"/>
              <a:gd name="adj2" fmla="val 67395"/>
            </a:avLst>
          </a:prstGeom>
          <a:gradFill>
            <a:gsLst>
              <a:gs pos="0">
                <a:srgbClr val="474747"/>
              </a:gs>
              <a:gs pos="50000">
                <a:schemeClr val="dk1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lIns="84400" tIns="42200" rIns="84400" bIns="422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Увеличение давления на снижение уровня запасов</a:t>
            </a:r>
            <a:endParaRPr lang="en-GB"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УПРАВЛЕНИЯ ЗАПАСАМИ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Стоимость хранения запасов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371600"/>
            <a:ext cx="3246120" cy="2880360"/>
          </a:xfrm>
          <a:prstGeom prst="roundRect">
            <a:avLst>
              <a:gd name="adj" fmla="val 1905"/>
            </a:avLst>
          </a:prstGeom>
          <a:solidFill>
            <a:srgbClr val="0B3260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685800" y="1600200"/>
            <a:ext cx="2880360" cy="6519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~25%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685800" y="2252167"/>
            <a:ext cx="2880360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балансовой стоимости в год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85800" y="2624328"/>
            <a:ext cx="29535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ru-RU" sz="1400" i="1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«Если полностью учитывать все затраты, возникающие в результате хранения запасов, то фактическая стоимость их содержания, вероятно, составляет около 25% в год от балансовой стоимости запасов.»</a:t>
            </a:r>
          </a:p>
        </p:txBody>
      </p:sp>
      <p:sp>
        <p:nvSpPr>
          <p:cNvPr id="12" name="Text 8"/>
          <p:cNvSpPr/>
          <p:nvPr/>
        </p:nvSpPr>
        <p:spPr>
          <a:xfrm>
            <a:off x="758952" y="3977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Christopher (2005)</a:t>
            </a:r>
            <a:endParaRPr lang="en-US" sz="9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97357"/>
              </p:ext>
            </p:extLst>
          </p:nvPr>
        </p:nvGraphicFramePr>
        <p:xfrm>
          <a:off x="3931920" y="1371600"/>
          <a:ext cx="4987962" cy="2316480"/>
        </p:xfrm>
        <a:graphic>
          <a:graphicData uri="http://schemas.openxmlformats.org/drawingml/2006/table">
            <a:tbl>
              <a:tblPr/>
              <a:tblGrid>
                <a:gridCol w="291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y-KG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Компонент затрат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2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ru-RU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от стоимости единицы продукции / год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2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Стоимость капитала (денежные средства, вложенные в запасы)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– 30%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y-KG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Складские площади (переменные затраты)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– 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y-KG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Потери, повреждения и устаревание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– 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y-KG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Погрузочно-разгрузочные работы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– 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y-KG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Административные расходы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– 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y-KG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Страхование</a:t>
                      </a: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F2A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– 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Shape 9"/>
          <p:cNvSpPr/>
          <p:nvPr/>
        </p:nvSpPr>
        <p:spPr>
          <a:xfrm>
            <a:off x="4023360" y="3840480"/>
            <a:ext cx="4896522" cy="502920"/>
          </a:xfrm>
          <a:prstGeom prst="roundRect">
            <a:avLst>
              <a:gd name="adj" fmla="val 10909"/>
            </a:avLst>
          </a:prstGeom>
          <a:solidFill>
            <a:srgbClr val="FFFF00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 sz="3600" dirty="0"/>
          </a:p>
        </p:txBody>
      </p:sp>
      <p:sp>
        <p:nvSpPr>
          <p:cNvPr id="15" name="Text 10"/>
          <p:cNvSpPr/>
          <p:nvPr/>
        </p:nvSpPr>
        <p:spPr>
          <a:xfrm>
            <a:off x="4160520" y="384048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ru-RU" sz="1100" b="1" i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это важно? </a:t>
            </a:r>
            <a:r>
              <a:rPr lang="ru-RU" sz="1050" i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Потому что ежегодные затраты на хранение в размере 25% означают, что медленно оборачивающиеся запасы постепенно снижают прибыль, хотя это редко заметно по одному отдельному счету.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502920" y="4539996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Christopher, M. (2005). Logistics and Supply Chain Management: Creating Value-Adding Networks (3rd ed.). FT Prentice Hall.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УПРАВЛЕНИЯ ЗАПАСАМИ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Сегментация запасов: ABC-анализ (анализ Парето)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2053" y="1154430"/>
            <a:ext cx="454847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spcAft>
                <a:spcPts val="10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правило, около 20% SKU или клиентов обеспечивают примерно 80% объема продаж, выручки или прибыли — это правило Парето, или правило «80/20».</a:t>
            </a:r>
          </a:p>
          <a:p>
            <a:pPr marL="177800" indent="-177800" algn="just">
              <a:spcAft>
                <a:spcPts val="10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Разделение запасов на категории A (высокая стоимость/высокий приоритет), B (средняя значимость) и C (низкая стоимость/рутинные позиции) позволяет сосредоточить внимание управления там, где оно оказывает наибольшее финансовое влияние.</a:t>
            </a:r>
            <a:endParaRPr lang="en-US" sz="1400" dirty="0">
              <a:solidFill>
                <a:srgbClr val="1F2A3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 algn="just">
              <a:spcAft>
                <a:spcPts val="10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Многокритериальный ABC-анализ расширяет классический подход, основанный только на стоимости, дополнительно учитывая критичность, время выполнения поставки или риск устаревания.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Flores, B. E., &amp; Whybark, D. C. (1986). Multiple criteria ABC analysis. International Journal of Operations &amp; Production Management, 6(3), 38–46.</a:t>
            </a:r>
            <a:endParaRPr lang="en-US" sz="900" dirty="0"/>
          </a:p>
        </p:txBody>
      </p:sp>
      <p:pic>
        <p:nvPicPr>
          <p:cNvPr id="11" name="Shape 1957">
            <a:extLst>
              <a:ext uri="{FF2B5EF4-FFF2-40B4-BE49-F238E27FC236}">
                <a16:creationId xmlns:a16="http://schemas.microsoft.com/office/drawing/2014/main" id="{A0FCD64B-D9D1-78C4-B174-F32D75CC40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44531" y="995623"/>
            <a:ext cx="3770557" cy="3370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УПРАВЛЕНИЯ ЗАПАСАМИ</a:t>
            </a:r>
          </a:p>
        </p:txBody>
      </p:sp>
      <p:sp>
        <p:nvSpPr>
          <p:cNvPr id="3" name="Text 1"/>
          <p:cNvSpPr/>
          <p:nvPr/>
        </p:nvSpPr>
        <p:spPr>
          <a:xfrm>
            <a:off x="319666" y="566928"/>
            <a:ext cx="348394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Компромисс совокупных затрат в логистике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19665" y="1941721"/>
            <a:ext cx="3637567" cy="1737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400" b="1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Цель: минимизировать совокупные логистические затраты при заданном уровне обслуживания клиентов.</a:t>
            </a:r>
          </a:p>
        </p:txBody>
      </p:sp>
      <p:sp>
        <p:nvSpPr>
          <p:cNvPr id="9" name="Shape 5"/>
          <p:cNvSpPr/>
          <p:nvPr/>
        </p:nvSpPr>
        <p:spPr>
          <a:xfrm>
            <a:off x="4124325" y="235458"/>
            <a:ext cx="4781550" cy="4229100"/>
          </a:xfrm>
          <a:prstGeom prst="roundRect">
            <a:avLst>
              <a:gd name="adj" fmla="val 7059"/>
            </a:avLst>
          </a:prstGeom>
          <a:solidFill>
            <a:srgbClr val="0B3260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4818976" y="4063770"/>
            <a:ext cx="3564897" cy="251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СОВОКУПНЫЕ ЛОГИСТИЧЕСКИЕ ЗАТРАТЫ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494051" y="1056098"/>
            <a:ext cx="1169508" cy="917633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04607" y="1184114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459" y="1283966"/>
            <a:ext cx="184343" cy="18434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355967" y="1623026"/>
            <a:ext cx="1481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9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Транспортные затраты</a:t>
            </a:r>
          </a:p>
        </p:txBody>
      </p:sp>
      <p:sp>
        <p:nvSpPr>
          <p:cNvPr id="17" name="Shape 12"/>
          <p:cNvSpPr/>
          <p:nvPr/>
        </p:nvSpPr>
        <p:spPr>
          <a:xfrm>
            <a:off x="7494051" y="2217386"/>
            <a:ext cx="1169508" cy="917633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04607" y="2345402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4459" y="2445254"/>
            <a:ext cx="184343" cy="18434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355967" y="2784314"/>
            <a:ext cx="1481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ky-KG" sz="950" b="1" dirty="0">
                <a:solidFill>
                  <a:srgbClr val="0B3260"/>
                </a:solidFill>
                <a:latin typeface="Calibri" pitchFamily="34" charset="0"/>
                <a:cs typeface="Calibri" pitchFamily="34" charset="-120"/>
              </a:rPr>
              <a:t>Складские затраты</a:t>
            </a:r>
          </a:p>
        </p:txBody>
      </p:sp>
      <p:sp>
        <p:nvSpPr>
          <p:cNvPr id="22" name="Shape 16"/>
          <p:cNvSpPr/>
          <p:nvPr/>
        </p:nvSpPr>
        <p:spPr>
          <a:xfrm>
            <a:off x="5950213" y="2967194"/>
            <a:ext cx="1169508" cy="917633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7"/>
          <p:cNvSpPr/>
          <p:nvPr/>
        </p:nvSpPr>
        <p:spPr>
          <a:xfrm>
            <a:off x="6360769" y="309521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621" y="3195062"/>
            <a:ext cx="184343" cy="18434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933528" y="3524911"/>
            <a:ext cx="12385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7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обработку заказов и информационное обеспечение</a:t>
            </a:r>
          </a:p>
        </p:txBody>
      </p:sp>
      <p:sp>
        <p:nvSpPr>
          <p:cNvPr id="27" name="Shape 20"/>
          <p:cNvSpPr/>
          <p:nvPr/>
        </p:nvSpPr>
        <p:spPr>
          <a:xfrm>
            <a:off x="4417356" y="2217386"/>
            <a:ext cx="1169508" cy="917633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1"/>
          <p:cNvSpPr/>
          <p:nvPr/>
        </p:nvSpPr>
        <p:spPr>
          <a:xfrm>
            <a:off x="4827912" y="2345402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7764" y="2445254"/>
            <a:ext cx="184343" cy="184343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4279272" y="2784314"/>
            <a:ext cx="1481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9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Затраты, связанные с размером партии</a:t>
            </a:r>
          </a:p>
        </p:txBody>
      </p:sp>
      <p:sp>
        <p:nvSpPr>
          <p:cNvPr id="32" name="Shape 24"/>
          <p:cNvSpPr/>
          <p:nvPr/>
        </p:nvSpPr>
        <p:spPr>
          <a:xfrm>
            <a:off x="4408420" y="1055616"/>
            <a:ext cx="1169508" cy="917633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5"/>
          <p:cNvSpPr/>
          <p:nvPr/>
        </p:nvSpPr>
        <p:spPr>
          <a:xfrm>
            <a:off x="4818976" y="1183632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8828" y="1283484"/>
            <a:ext cx="184343" cy="184343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4270336" y="1622544"/>
            <a:ext cx="1481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9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хранение запасов</a:t>
            </a:r>
          </a:p>
        </p:txBody>
      </p:sp>
      <p:sp>
        <p:nvSpPr>
          <p:cNvPr id="36" name="Text 27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Christopher, M. (2005); Lambert, D. M., Stock, J. R., &amp; Ellram, L. M. (1998). Fundamentals of Logistics Management. Irwin/McGraw-Hill.</a:t>
            </a:r>
            <a:endParaRPr lang="en-US" sz="900" dirty="0"/>
          </a:p>
        </p:txBody>
      </p:sp>
      <p:sp>
        <p:nvSpPr>
          <p:cNvPr id="37" name="Shape 24">
            <a:extLst>
              <a:ext uri="{FF2B5EF4-FFF2-40B4-BE49-F238E27FC236}">
                <a16:creationId xmlns:a16="http://schemas.microsoft.com/office/drawing/2014/main" id="{235FD889-8F18-92CD-D078-59A329287FB9}"/>
              </a:ext>
            </a:extLst>
          </p:cNvPr>
          <p:cNvSpPr/>
          <p:nvPr/>
        </p:nvSpPr>
        <p:spPr>
          <a:xfrm>
            <a:off x="5950213" y="364613"/>
            <a:ext cx="1169508" cy="917633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25">
            <a:extLst>
              <a:ext uri="{FF2B5EF4-FFF2-40B4-BE49-F238E27FC236}">
                <a16:creationId xmlns:a16="http://schemas.microsoft.com/office/drawing/2014/main" id="{A9BCF895-4B51-0BDE-2602-5208A2006EC4}"/>
              </a:ext>
            </a:extLst>
          </p:cNvPr>
          <p:cNvSpPr/>
          <p:nvPr/>
        </p:nvSpPr>
        <p:spPr>
          <a:xfrm>
            <a:off x="6360769" y="492629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26">
            <a:extLst>
              <a:ext uri="{FF2B5EF4-FFF2-40B4-BE49-F238E27FC236}">
                <a16:creationId xmlns:a16="http://schemas.microsoft.com/office/drawing/2014/main" id="{B1DEDA0C-B616-CD5B-D7E4-1E765316D872}"/>
              </a:ext>
            </a:extLst>
          </p:cNvPr>
          <p:cNvSpPr/>
          <p:nvPr/>
        </p:nvSpPr>
        <p:spPr>
          <a:xfrm>
            <a:off x="5794303" y="931541"/>
            <a:ext cx="1481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ky-KG" sz="9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Уровень обслуживания клиентов</a:t>
            </a:r>
          </a:p>
        </p:txBody>
      </p:sp>
      <p:pic>
        <p:nvPicPr>
          <p:cNvPr id="42" name="Graphic 41" descr="Customer review with solid fill">
            <a:extLst>
              <a:ext uri="{FF2B5EF4-FFF2-40B4-BE49-F238E27FC236}">
                <a16:creationId xmlns:a16="http://schemas.microsoft.com/office/drawing/2014/main" id="{54B9391C-E5BC-75BA-1E7B-C00FB52297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2772" y="530536"/>
            <a:ext cx="320040" cy="320040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7075A9D-4185-EBA1-3B5A-F003460BC0EF}"/>
              </a:ext>
            </a:extLst>
          </p:cNvPr>
          <p:cNvCxnSpPr>
            <a:stCxn id="32" idx="2"/>
            <a:endCxn id="27" idx="0"/>
          </p:cNvCxnSpPr>
          <p:nvPr/>
        </p:nvCxnSpPr>
        <p:spPr>
          <a:xfrm>
            <a:off x="4993174" y="1973249"/>
            <a:ext cx="8936" cy="24413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D3D19D7-6D06-8A4B-4E34-18A49F6873AF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4993174" y="841061"/>
            <a:ext cx="957039" cy="214555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F4FBF93-EB3B-5DBA-B847-B2DBE927F440}"/>
              </a:ext>
            </a:extLst>
          </p:cNvPr>
          <p:cNvCxnSpPr>
            <a:cxnSpLocks/>
            <a:stCxn id="37" idx="3"/>
            <a:endCxn id="12" idx="0"/>
          </p:cNvCxnSpPr>
          <p:nvPr/>
        </p:nvCxnSpPr>
        <p:spPr>
          <a:xfrm>
            <a:off x="7119721" y="823430"/>
            <a:ext cx="959084" cy="232668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9613B65-C9B8-084F-A3BB-07F6FBB676B7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8078805" y="1973731"/>
            <a:ext cx="0" cy="243655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4D5810F-72BA-C577-6A49-549C78C0F7C3}"/>
              </a:ext>
            </a:extLst>
          </p:cNvPr>
          <p:cNvCxnSpPr>
            <a:cxnSpLocks/>
            <a:stCxn id="17" idx="2"/>
            <a:endCxn id="22" idx="3"/>
          </p:cNvCxnSpPr>
          <p:nvPr/>
        </p:nvCxnSpPr>
        <p:spPr>
          <a:xfrm flipH="1">
            <a:off x="7119721" y="3135019"/>
            <a:ext cx="959084" cy="290992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C87DF3B-FC4E-74F6-CB28-8019C540846C}"/>
              </a:ext>
            </a:extLst>
          </p:cNvPr>
          <p:cNvCxnSpPr>
            <a:cxnSpLocks/>
            <a:stCxn id="22" idx="1"/>
            <a:endCxn id="27" idx="2"/>
          </p:cNvCxnSpPr>
          <p:nvPr/>
        </p:nvCxnSpPr>
        <p:spPr>
          <a:xfrm flipH="1" flipV="1">
            <a:off x="5002110" y="3135019"/>
            <a:ext cx="948103" cy="290992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75010CC-0CA6-8431-99AC-A3F964F8A749}"/>
              </a:ext>
            </a:extLst>
          </p:cNvPr>
          <p:cNvCxnSpPr>
            <a:cxnSpLocks/>
            <a:stCxn id="27" idx="3"/>
            <a:endCxn id="37" idx="2"/>
          </p:cNvCxnSpPr>
          <p:nvPr/>
        </p:nvCxnSpPr>
        <p:spPr>
          <a:xfrm flipV="1">
            <a:off x="5586864" y="1282246"/>
            <a:ext cx="948103" cy="139395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040736F-7BC4-E2C6-DD49-F73BE0D0A1BC}"/>
              </a:ext>
            </a:extLst>
          </p:cNvPr>
          <p:cNvCxnSpPr>
            <a:stCxn id="27" idx="3"/>
            <a:endCxn id="12" idx="1"/>
          </p:cNvCxnSpPr>
          <p:nvPr/>
        </p:nvCxnSpPr>
        <p:spPr>
          <a:xfrm flipV="1">
            <a:off x="5586864" y="1514915"/>
            <a:ext cx="1907187" cy="1161288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58EC7628-174E-FB00-AEAA-8B5BFD5ADB50}"/>
              </a:ext>
            </a:extLst>
          </p:cNvPr>
          <p:cNvCxnSpPr>
            <a:endCxn id="17" idx="1"/>
          </p:cNvCxnSpPr>
          <p:nvPr/>
        </p:nvCxnSpPr>
        <p:spPr>
          <a:xfrm>
            <a:off x="5586864" y="2676203"/>
            <a:ext cx="1907187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1BCECCC1-706D-01CD-D250-54018DA4AF5A}"/>
              </a:ext>
            </a:extLst>
          </p:cNvPr>
          <p:cNvCxnSpPr>
            <a:stCxn id="32" idx="3"/>
            <a:endCxn id="12" idx="1"/>
          </p:cNvCxnSpPr>
          <p:nvPr/>
        </p:nvCxnSpPr>
        <p:spPr>
          <a:xfrm>
            <a:off x="5577928" y="1514433"/>
            <a:ext cx="1916123" cy="482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5FC93A0-D582-D34B-79A0-BCD3B0CAA471}"/>
              </a:ext>
            </a:extLst>
          </p:cNvPr>
          <p:cNvCxnSpPr/>
          <p:nvPr/>
        </p:nvCxnSpPr>
        <p:spPr>
          <a:xfrm>
            <a:off x="5586864" y="1525901"/>
            <a:ext cx="1907187" cy="1150301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53517E9-0B09-C202-B5E8-AF4174FE6559}"/>
              </a:ext>
            </a:extLst>
          </p:cNvPr>
          <p:cNvCxnSpPr>
            <a:stCxn id="32" idx="3"/>
            <a:endCxn id="22" idx="0"/>
          </p:cNvCxnSpPr>
          <p:nvPr/>
        </p:nvCxnSpPr>
        <p:spPr>
          <a:xfrm>
            <a:off x="5577928" y="1514433"/>
            <a:ext cx="957039" cy="1452761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04CEBC2-B2DB-EB00-C535-2F3DA6AE06CE}"/>
              </a:ext>
            </a:extLst>
          </p:cNvPr>
          <p:cNvCxnSpPr>
            <a:stCxn id="37" idx="2"/>
            <a:endCxn id="17" idx="1"/>
          </p:cNvCxnSpPr>
          <p:nvPr/>
        </p:nvCxnSpPr>
        <p:spPr>
          <a:xfrm>
            <a:off x="6534967" y="1282246"/>
            <a:ext cx="959084" cy="139395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ECC3BC2F-9757-DF4A-B7EE-5761349FB3AF}"/>
              </a:ext>
            </a:extLst>
          </p:cNvPr>
          <p:cNvCxnSpPr>
            <a:stCxn id="37" idx="2"/>
            <a:endCxn id="22" idx="0"/>
          </p:cNvCxnSpPr>
          <p:nvPr/>
        </p:nvCxnSpPr>
        <p:spPr>
          <a:xfrm>
            <a:off x="6534967" y="1282246"/>
            <a:ext cx="0" cy="1684948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EC8ED9E-A015-1CB2-F264-5BEF8BE3D32B}"/>
              </a:ext>
            </a:extLst>
          </p:cNvPr>
          <p:cNvCxnSpPr>
            <a:stCxn id="12" idx="1"/>
            <a:endCxn id="22" idx="0"/>
          </p:cNvCxnSpPr>
          <p:nvPr/>
        </p:nvCxnSpPr>
        <p:spPr>
          <a:xfrm flipH="1">
            <a:off x="6534967" y="1514915"/>
            <a:ext cx="959084" cy="1452279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3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377091" y="146304"/>
            <a:ext cx="5414961" cy="6375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Управление транспортировкой</a:t>
            </a:r>
          </a:p>
        </p:txBody>
      </p:sp>
      <p:sp>
        <p:nvSpPr>
          <p:cNvPr id="5" name="Text 3"/>
          <p:cNvSpPr/>
          <p:nvPr/>
        </p:nvSpPr>
        <p:spPr>
          <a:xfrm>
            <a:off x="3519868" y="983946"/>
            <a:ext cx="4937760" cy="249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Перемещение запасов с максимальной эффективностью включает: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Оценку видов транспорта;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Понимание нормативных требований;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Принятие решения об использовании стороннего перевозчика или собственного автопарка;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Оценку эффективности работы перевозчиков;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Поиск оптимального баланса между затратами и уровнем обслуживания.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 dirty="0">
              <a:solidFill>
                <a:srgbClr val="C9D3D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08597" y="256306"/>
            <a:ext cx="1356741" cy="12344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28" y="410897"/>
            <a:ext cx="925257" cy="92525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607153" y="1154430"/>
            <a:ext cx="1356741" cy="1234440"/>
          </a:xfrm>
          <a:prstGeom prst="ellipse">
            <a:avLst/>
          </a:prstGeom>
          <a:solidFill>
            <a:srgbClr val="1A4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225" y="1300449"/>
            <a:ext cx="931449" cy="931449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10908" y="2263140"/>
            <a:ext cx="1356741" cy="1234440"/>
          </a:xfrm>
          <a:prstGeom prst="ellipse">
            <a:avLst/>
          </a:prstGeom>
          <a:solidFill>
            <a:srgbClr val="1A4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349" y="2377440"/>
            <a:ext cx="960120" cy="96012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1565338" y="3211830"/>
            <a:ext cx="1356741" cy="1234440"/>
          </a:xfrm>
          <a:prstGeom prst="ellipse">
            <a:avLst/>
          </a:prstGeom>
          <a:solidFill>
            <a:srgbClr val="1A4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649" y="3337560"/>
            <a:ext cx="991688" cy="99168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15" name="Text 9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16" name="Image 4" descr="/sessions/relaxed-cool-hopper/mnt/outputs/build/assets/lica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17" name="Image 5" descr="/sessions/relaxed-cool-hopper/mnt/outputs/build/assets/learn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19" name="Text 3">
            <a:extLst>
              <a:ext uri="{FF2B5EF4-FFF2-40B4-BE49-F238E27FC236}">
                <a16:creationId xmlns:a16="http://schemas.microsoft.com/office/drawing/2014/main" id="{87204B82-7C9F-AF35-79B7-B9F677F6A066}"/>
              </a:ext>
            </a:extLst>
          </p:cNvPr>
          <p:cNvSpPr/>
          <p:nvPr/>
        </p:nvSpPr>
        <p:spPr>
          <a:xfrm>
            <a:off x="3152829" y="3685487"/>
            <a:ext cx="5881443" cy="948134"/>
          </a:xfrm>
          <a:prstGeom prst="roundRect">
            <a:avLst>
              <a:gd name="adj" fmla="val 50000"/>
            </a:avLst>
          </a:prstGeom>
          <a:solidFill>
            <a:srgbClr val="CAA22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 рассматривается как один из ключевых факторов эффективности и создания ценности в логистике и цепях поставок.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Входящая и исходящая транспортировка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033272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Входящая транспортировка (материалы, поступающие от поставщиков) и исходящая транспортировка (товары, направляемые клиентам) отличаются по трем важным аспектам: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74520"/>
            <a:ext cx="3909060" cy="2468880"/>
          </a:xfrm>
          <a:prstGeom prst="roundRect">
            <a:avLst>
              <a:gd name="adj" fmla="val 2222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644713" y="1925824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Входящая транспортировка</a:t>
            </a:r>
          </a:p>
        </p:txBody>
      </p:sp>
      <p:sp>
        <p:nvSpPr>
          <p:cNvPr id="11" name="Text 7"/>
          <p:cNvSpPr/>
          <p:nvPr/>
        </p:nvSpPr>
        <p:spPr>
          <a:xfrm>
            <a:off x="575094" y="2286122"/>
            <a:ext cx="383688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300" dirty="0"/>
              <a:t>Более крупные, однородные поставки сырья или компонентов с особыми требованиями к обработке.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300" dirty="0"/>
              <a:t>Часто рассматривается компаниями просто как «общая стоимость доставки» без глубокого анализа самих транспортных затрат.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300" dirty="0"/>
              <a:t>Спрос относительно стабильный и легко планируемый, поскольку определяется производственными графиками.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732020" y="1874520"/>
            <a:ext cx="3909060" cy="2468880"/>
          </a:xfrm>
          <a:prstGeom prst="roundRect">
            <a:avLst>
              <a:gd name="adj" fmla="val 2222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4873813" y="1925824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Исходящая транспортировка</a:t>
            </a:r>
          </a:p>
        </p:txBody>
      </p:sp>
      <p:sp>
        <p:nvSpPr>
          <p:cNvPr id="14" name="Text 10"/>
          <p:cNvSpPr/>
          <p:nvPr/>
        </p:nvSpPr>
        <p:spPr>
          <a:xfrm>
            <a:off x="4933188" y="2286122"/>
            <a:ext cx="35067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300" dirty="0"/>
              <a:t>Более мелкие и разнообразные поставки, направляемые широкой базе клиентов.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300" dirty="0"/>
              <a:t>Подвержена значительно большей степени колебаний и неопределенности спроса.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300" dirty="0"/>
              <a:t>Непосредственно влияет на восприятие клиентами уровня обслуживания, поэтому обычно управляется более тщательно.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Chopra, S., &amp; Meindl, P. (2016). Supply Chain Management: Strategy, Planning, and Operation (6th ed.). Pearson.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Выбор наиболее подходящего вида транспорта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323271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502920" y="132327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1051560" y="1286695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Определить конечный пункт назначения, а также требуемую скорость и частоту доставки.</a:t>
            </a:r>
          </a:p>
        </p:txBody>
      </p:sp>
      <p:sp>
        <p:nvSpPr>
          <p:cNvPr id="11" name="Shape 7"/>
          <p:cNvSpPr/>
          <p:nvPr/>
        </p:nvSpPr>
        <p:spPr>
          <a:xfrm>
            <a:off x="502920" y="1926775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502920" y="192677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051560" y="1890199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Сопоставить тип и объем груза с доступными видами транспорта и их пропускной способностью.</a:t>
            </a:r>
          </a:p>
        </p:txBody>
      </p:sp>
      <p:sp>
        <p:nvSpPr>
          <p:cNvPr id="14" name="Shape 10"/>
          <p:cNvSpPr/>
          <p:nvPr/>
        </p:nvSpPr>
        <p:spPr>
          <a:xfrm>
            <a:off x="502920" y="2530279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502920" y="253027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1051560" y="2493703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Сопоставить физические характеристики и возможности обработки портов, терминалов и складов с выбранным видом транспорта.</a:t>
            </a:r>
          </a:p>
        </p:txBody>
      </p:sp>
      <p:sp>
        <p:nvSpPr>
          <p:cNvPr id="17" name="Shape 13"/>
          <p:cNvSpPr/>
          <p:nvPr/>
        </p:nvSpPr>
        <p:spPr>
          <a:xfrm>
            <a:off x="502920" y="3133783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502920" y="313378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1051560" y="3097207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влияние на затраты частых небольших поставок и меньшего количества крупных отправок.</a:t>
            </a:r>
          </a:p>
        </p:txBody>
      </p:sp>
      <p:sp>
        <p:nvSpPr>
          <p:cNvPr id="20" name="Shape 16"/>
          <p:cNvSpPr/>
          <p:nvPr/>
        </p:nvSpPr>
        <p:spPr>
          <a:xfrm>
            <a:off x="502920" y="3737287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502920" y="373728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1051560" y="3700711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Получить и сравнить тарифные предложения от нескольких перевозчиков или видов транспорта перед принятием решения.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261255" y="566928"/>
            <a:ext cx="847482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Оценка затрат альтернативных видов транспорта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17320"/>
            <a:ext cx="2499360" cy="2743200"/>
          </a:xfrm>
          <a:prstGeom prst="roundRect">
            <a:avLst>
              <a:gd name="adj" fmla="val 219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1524000" y="161848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1595166" y="1674145"/>
            <a:ext cx="338328" cy="33832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2648" y="2185416"/>
            <a:ext cx="2279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Авиаперевозки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630936" y="2496312"/>
            <a:ext cx="224332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ru-RU" sz="10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Наиболее экономически эффективный вид транспорта, когда необходимо минимизировать время выполнения заказа и цикл «заказ–получение денежных средств», несмотря на самую высокую стоимость за килограмм.</a:t>
            </a:r>
          </a:p>
        </p:txBody>
      </p:sp>
      <p:sp>
        <p:nvSpPr>
          <p:cNvPr id="13" name="Shape 8"/>
          <p:cNvSpPr/>
          <p:nvPr/>
        </p:nvSpPr>
        <p:spPr>
          <a:xfrm>
            <a:off x="3314369" y="1433222"/>
            <a:ext cx="2499360" cy="2743200"/>
          </a:xfrm>
          <a:prstGeom prst="roundRect">
            <a:avLst>
              <a:gd name="adj" fmla="val 219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4343400" y="161848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4414566" y="1674145"/>
            <a:ext cx="338328" cy="33832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273221" y="2178558"/>
            <a:ext cx="2581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Железнодорожный транспорт</a:t>
            </a:r>
          </a:p>
        </p:txBody>
      </p:sp>
      <p:sp>
        <p:nvSpPr>
          <p:cNvPr id="17" name="Text 11"/>
          <p:cNvSpPr/>
          <p:nvPr/>
        </p:nvSpPr>
        <p:spPr>
          <a:xfrm>
            <a:off x="3450336" y="2496312"/>
            <a:ext cx="224332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ru-RU" sz="10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Имеет ограниченную частоту обслуживания и менее развитую сеть по сравнению с автомобильным транспортом, обычно обеспечивая перевозки только от терминала до терминала.</a:t>
            </a:r>
          </a:p>
        </p:txBody>
      </p:sp>
      <p:sp>
        <p:nvSpPr>
          <p:cNvPr id="18" name="Shape 12"/>
          <p:cNvSpPr/>
          <p:nvPr/>
        </p:nvSpPr>
        <p:spPr>
          <a:xfrm>
            <a:off x="6141720" y="1417320"/>
            <a:ext cx="2499360" cy="2743200"/>
          </a:xfrm>
          <a:prstGeom prst="roundRect">
            <a:avLst>
              <a:gd name="adj" fmla="val 219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9" name="Shape 13"/>
          <p:cNvSpPr/>
          <p:nvPr/>
        </p:nvSpPr>
        <p:spPr>
          <a:xfrm>
            <a:off x="7162800" y="161848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7233966" y="1674145"/>
            <a:ext cx="338328" cy="33832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251448" y="2185416"/>
            <a:ext cx="2279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Автомобильный транспорт</a:t>
            </a:r>
          </a:p>
        </p:txBody>
      </p:sp>
      <p:sp>
        <p:nvSpPr>
          <p:cNvPr id="22" name="Text 15"/>
          <p:cNvSpPr/>
          <p:nvPr/>
        </p:nvSpPr>
        <p:spPr>
          <a:xfrm>
            <a:off x="6269736" y="2496312"/>
            <a:ext cx="224332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ru-RU" sz="10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Наиболее гибкий и универсальный вид транспорта, обеспечивающий настоящую доставку «от двери до двери» за счет меньшей грузоподъемности одного транспортного средства.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Croucher, &amp; Baker (2017); Coyle, J. J., Novack, R. A., Gibson, B. J., &amp; Bardi, E. J. (2016). Transportation: A Supply Chain Perspective (8th ed.). Cengage.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Интермодальные перевозки в транспортной отрасли —</a:t>
            </a:r>
          </a:p>
          <a:p>
            <a:pPr algn="ctr"/>
            <a:r>
              <a:rPr lang="ru-RU" sz="1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Замена автомобильных перевозок железнодорожными может быть экономически выгодной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61" name="Rectangle 2093">
            <a:extLst>
              <a:ext uri="{FF2B5EF4-FFF2-40B4-BE49-F238E27FC236}">
                <a16:creationId xmlns:a16="http://schemas.microsoft.com/office/drawing/2014/main" id="{F2A58D8F-E9E9-34CE-5F0B-610C29C87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992" y="3949304"/>
            <a:ext cx="926306" cy="79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500" dirty="0">
              <a:cs typeface="Arial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7B3D29E-2EE3-7BDA-B4D4-B821F556BCD4}"/>
              </a:ext>
            </a:extLst>
          </p:cNvPr>
          <p:cNvGrpSpPr/>
          <p:nvPr/>
        </p:nvGrpSpPr>
        <p:grpSpPr>
          <a:xfrm>
            <a:off x="797055" y="1321833"/>
            <a:ext cx="7328744" cy="3340321"/>
            <a:chOff x="1447491" y="1828800"/>
            <a:chExt cx="9056613" cy="4248041"/>
          </a:xfrm>
        </p:grpSpPr>
        <p:cxnSp>
          <p:nvCxnSpPr>
            <p:cNvPr id="9" name="Google Shape;947;p25">
              <a:extLst>
                <a:ext uri="{FF2B5EF4-FFF2-40B4-BE49-F238E27FC236}">
                  <a16:creationId xmlns:a16="http://schemas.microsoft.com/office/drawing/2014/main" id="{4037785C-B8C4-9F0D-861E-6A825FB349AD}"/>
                </a:ext>
              </a:extLst>
            </p:cNvPr>
            <p:cNvCxnSpPr/>
            <p:nvPr/>
          </p:nvCxnSpPr>
          <p:spPr>
            <a:xfrm>
              <a:off x="4252065" y="2286000"/>
              <a:ext cx="0" cy="2971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10" name="Google Shape;948;p25">
              <a:extLst>
                <a:ext uri="{FF2B5EF4-FFF2-40B4-BE49-F238E27FC236}">
                  <a16:creationId xmlns:a16="http://schemas.microsoft.com/office/drawing/2014/main" id="{3796A42A-117C-7982-892C-F51357ECB44B}"/>
                </a:ext>
              </a:extLst>
            </p:cNvPr>
            <p:cNvCxnSpPr/>
            <p:nvPr/>
          </p:nvCxnSpPr>
          <p:spPr>
            <a:xfrm>
              <a:off x="4252065" y="5257800"/>
              <a:ext cx="5257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1" name="Google Shape;949;p25">
              <a:extLst>
                <a:ext uri="{FF2B5EF4-FFF2-40B4-BE49-F238E27FC236}">
                  <a16:creationId xmlns:a16="http://schemas.microsoft.com/office/drawing/2014/main" id="{1C286FDD-1364-70CF-A1A8-FE80990C5E51}"/>
                </a:ext>
              </a:extLst>
            </p:cNvPr>
            <p:cNvCxnSpPr/>
            <p:nvPr/>
          </p:nvCxnSpPr>
          <p:spPr>
            <a:xfrm rot="10800000" flipH="1">
              <a:off x="4252065" y="2057400"/>
              <a:ext cx="3733800" cy="259080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950;p25">
              <a:extLst>
                <a:ext uri="{FF2B5EF4-FFF2-40B4-BE49-F238E27FC236}">
                  <a16:creationId xmlns:a16="http://schemas.microsoft.com/office/drawing/2014/main" id="{71C3A72D-30A9-530B-1C1C-E10F0EE5B0CE}"/>
                </a:ext>
              </a:extLst>
            </p:cNvPr>
            <p:cNvCxnSpPr/>
            <p:nvPr/>
          </p:nvCxnSpPr>
          <p:spPr>
            <a:xfrm rot="10800000" flipH="1">
              <a:off x="4252065" y="2971800"/>
              <a:ext cx="4267200" cy="457200"/>
            </a:xfrm>
            <a:prstGeom prst="straightConnector1">
              <a:avLst/>
            </a:prstGeom>
            <a:noFill/>
            <a:ln w="381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951;p25">
              <a:extLst>
                <a:ext uri="{FF2B5EF4-FFF2-40B4-BE49-F238E27FC236}">
                  <a16:creationId xmlns:a16="http://schemas.microsoft.com/office/drawing/2014/main" id="{FD0D56BD-0BAD-5F65-6549-C63A2B8BF7F8}"/>
                </a:ext>
              </a:extLst>
            </p:cNvPr>
            <p:cNvSpPr txBox="1"/>
            <p:nvPr/>
          </p:nvSpPr>
          <p:spPr>
            <a:xfrm>
              <a:off x="3413865" y="1828800"/>
              <a:ext cx="2504468" cy="36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Затраты/Контейнер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952;p25">
              <a:extLst>
                <a:ext uri="{FF2B5EF4-FFF2-40B4-BE49-F238E27FC236}">
                  <a16:creationId xmlns:a16="http://schemas.microsoft.com/office/drawing/2014/main" id="{ED3CC530-9573-6AE7-1345-17A044505F62}"/>
                </a:ext>
              </a:extLst>
            </p:cNvPr>
            <p:cNvSpPr txBox="1"/>
            <p:nvPr/>
          </p:nvSpPr>
          <p:spPr>
            <a:xfrm>
              <a:off x="7482658" y="4765586"/>
              <a:ext cx="1569469" cy="36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Расстояние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953;p25">
              <a:extLst>
                <a:ext uri="{FF2B5EF4-FFF2-40B4-BE49-F238E27FC236}">
                  <a16:creationId xmlns:a16="http://schemas.microsoft.com/office/drawing/2014/main" id="{2DBE3229-E850-B9CC-8B21-8E67C5E38430}"/>
                </a:ext>
              </a:extLst>
            </p:cNvPr>
            <p:cNvSpPr txBox="1"/>
            <p:nvPr/>
          </p:nvSpPr>
          <p:spPr>
            <a:xfrm>
              <a:off x="8519265" y="2663794"/>
              <a:ext cx="1984839" cy="36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008000"/>
                  </a:solidFill>
                  <a:latin typeface="Arial"/>
                  <a:ea typeface="Arial"/>
                  <a:cs typeface="Arial"/>
                  <a:sym typeface="Arial"/>
                </a:rPr>
                <a:t>Между Видами</a:t>
              </a:r>
              <a:endParaRPr sz="14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954;p25">
              <a:extLst>
                <a:ext uri="{FF2B5EF4-FFF2-40B4-BE49-F238E27FC236}">
                  <a16:creationId xmlns:a16="http://schemas.microsoft.com/office/drawing/2014/main" id="{1607B1C2-7193-0280-9A16-E5B730BAC86D}"/>
                </a:ext>
              </a:extLst>
            </p:cNvPr>
            <p:cNvSpPr txBox="1"/>
            <p:nvPr/>
          </p:nvSpPr>
          <p:spPr>
            <a:xfrm>
              <a:off x="8062065" y="1828800"/>
              <a:ext cx="2271135" cy="36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Грузовая машина</a:t>
              </a:r>
              <a:endParaRPr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" name="Google Shape;955;p25">
              <a:extLst>
                <a:ext uri="{FF2B5EF4-FFF2-40B4-BE49-F238E27FC236}">
                  <a16:creationId xmlns:a16="http://schemas.microsoft.com/office/drawing/2014/main" id="{F6DBF8B6-E5C6-92B3-A898-EA098B03AC48}"/>
                </a:ext>
              </a:extLst>
            </p:cNvPr>
            <p:cNvCxnSpPr/>
            <p:nvPr/>
          </p:nvCxnSpPr>
          <p:spPr>
            <a:xfrm>
              <a:off x="6309465" y="3200400"/>
              <a:ext cx="0" cy="2057400"/>
            </a:xfrm>
            <a:prstGeom prst="straightConnector1">
              <a:avLst/>
            </a:prstGeom>
            <a:noFill/>
            <a:ln w="9525" cap="rnd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18" name="Google Shape;956;p25">
              <a:extLst>
                <a:ext uri="{FF2B5EF4-FFF2-40B4-BE49-F238E27FC236}">
                  <a16:creationId xmlns:a16="http://schemas.microsoft.com/office/drawing/2014/main" id="{37064CD4-CFD1-008D-4B38-13E4B6CA28E2}"/>
                </a:ext>
              </a:extLst>
            </p:cNvPr>
            <p:cNvSpPr txBox="1"/>
            <p:nvPr/>
          </p:nvSpPr>
          <p:spPr>
            <a:xfrm>
              <a:off x="5328929" y="5334001"/>
              <a:ext cx="1981200" cy="742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1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Точка Безубыточности</a:t>
              </a:r>
              <a:endParaRPr sz="120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957;p25">
              <a:extLst>
                <a:ext uri="{FF2B5EF4-FFF2-40B4-BE49-F238E27FC236}">
                  <a16:creationId xmlns:a16="http://schemas.microsoft.com/office/drawing/2014/main" id="{2EC4FF2B-3291-7489-432B-41F6BB7D6005}"/>
                </a:ext>
              </a:extLst>
            </p:cNvPr>
            <p:cNvCxnSpPr/>
            <p:nvPr/>
          </p:nvCxnSpPr>
          <p:spPr>
            <a:xfrm rot="10800000">
              <a:off x="3490065" y="4648200"/>
              <a:ext cx="762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958;p25">
              <a:extLst>
                <a:ext uri="{FF2B5EF4-FFF2-40B4-BE49-F238E27FC236}">
                  <a16:creationId xmlns:a16="http://schemas.microsoft.com/office/drawing/2014/main" id="{C9BCADD2-6455-FC94-0E9C-FC222C0B455D}"/>
                </a:ext>
              </a:extLst>
            </p:cNvPr>
            <p:cNvCxnSpPr/>
            <p:nvPr/>
          </p:nvCxnSpPr>
          <p:spPr>
            <a:xfrm rot="10800000">
              <a:off x="2651865" y="5257800"/>
              <a:ext cx="1600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959;p25">
              <a:extLst>
                <a:ext uri="{FF2B5EF4-FFF2-40B4-BE49-F238E27FC236}">
                  <a16:creationId xmlns:a16="http://schemas.microsoft.com/office/drawing/2014/main" id="{E5482867-89E3-33DE-257C-422F1CA63A4C}"/>
                </a:ext>
              </a:extLst>
            </p:cNvPr>
            <p:cNvCxnSpPr/>
            <p:nvPr/>
          </p:nvCxnSpPr>
          <p:spPr>
            <a:xfrm>
              <a:off x="3871065" y="4648200"/>
              <a:ext cx="0" cy="609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2" name="Google Shape;960;p25">
              <a:extLst>
                <a:ext uri="{FF2B5EF4-FFF2-40B4-BE49-F238E27FC236}">
                  <a16:creationId xmlns:a16="http://schemas.microsoft.com/office/drawing/2014/main" id="{29CA9FD8-ED3B-5EE8-2283-681200747736}"/>
                </a:ext>
              </a:extLst>
            </p:cNvPr>
            <p:cNvSpPr txBox="1"/>
            <p:nvPr/>
          </p:nvSpPr>
          <p:spPr>
            <a:xfrm>
              <a:off x="2118465" y="5381625"/>
              <a:ext cx="3276600" cy="663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600"/>
                  </a:solidFill>
                  <a:latin typeface="Arial"/>
                  <a:ea typeface="Arial"/>
                  <a:cs typeface="Arial"/>
                  <a:sym typeface="Arial"/>
                </a:rPr>
                <a:t>Низкие пороговые затраты: оформление документов, загрузка и разгрузка и пустая перестановка</a:t>
              </a:r>
              <a:endParaRPr sz="1000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" name="Google Shape;961;p25">
              <a:extLst>
                <a:ext uri="{FF2B5EF4-FFF2-40B4-BE49-F238E27FC236}">
                  <a16:creationId xmlns:a16="http://schemas.microsoft.com/office/drawing/2014/main" id="{50C315E3-B77E-96AC-5A47-0D7A89AB1153}"/>
                </a:ext>
              </a:extLst>
            </p:cNvPr>
            <p:cNvCxnSpPr/>
            <p:nvPr/>
          </p:nvCxnSpPr>
          <p:spPr>
            <a:xfrm rot="10800000" flipH="1">
              <a:off x="3261465" y="4953000"/>
              <a:ext cx="533400" cy="457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4" name="Google Shape;962;p25">
              <a:extLst>
                <a:ext uri="{FF2B5EF4-FFF2-40B4-BE49-F238E27FC236}">
                  <a16:creationId xmlns:a16="http://schemas.microsoft.com/office/drawing/2014/main" id="{081A1195-A072-30F6-F65B-94742DCA29F4}"/>
                </a:ext>
              </a:extLst>
            </p:cNvPr>
            <p:cNvCxnSpPr/>
            <p:nvPr/>
          </p:nvCxnSpPr>
          <p:spPr>
            <a:xfrm>
              <a:off x="2956665" y="3429000"/>
              <a:ext cx="129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963;p25">
              <a:extLst>
                <a:ext uri="{FF2B5EF4-FFF2-40B4-BE49-F238E27FC236}">
                  <a16:creationId xmlns:a16="http://schemas.microsoft.com/office/drawing/2014/main" id="{34474403-AA9C-9780-A0AA-362474C6269F}"/>
                </a:ext>
              </a:extLst>
            </p:cNvPr>
            <p:cNvCxnSpPr/>
            <p:nvPr/>
          </p:nvCxnSpPr>
          <p:spPr>
            <a:xfrm>
              <a:off x="3261465" y="3429000"/>
              <a:ext cx="0" cy="182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6" name="Google Shape;964;p25">
              <a:extLst>
                <a:ext uri="{FF2B5EF4-FFF2-40B4-BE49-F238E27FC236}">
                  <a16:creationId xmlns:a16="http://schemas.microsoft.com/office/drawing/2014/main" id="{F1BE1710-9AE9-E10B-F9DB-368C10CED823}"/>
                </a:ext>
              </a:extLst>
            </p:cNvPr>
            <p:cNvSpPr txBox="1"/>
            <p:nvPr/>
          </p:nvSpPr>
          <p:spPr>
            <a:xfrm>
              <a:off x="1447491" y="2133600"/>
              <a:ext cx="2867026" cy="1078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dirty="0">
                  <a:solidFill>
                    <a:srgbClr val="008000"/>
                  </a:solidFill>
                  <a:latin typeface="Arial"/>
                  <a:ea typeface="Arial"/>
                  <a:cs typeface="Arial"/>
                  <a:sym typeface="Arial"/>
                </a:rPr>
                <a:t>Низкая стоимость порога + стоимость терминала + расходы на погрузку и разгрузку прицепа или контейнера + местные грузоперевозки</a:t>
              </a:r>
              <a:endParaRPr sz="1050" dirty="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" name="Google Shape;965;p25">
              <a:extLst>
                <a:ext uri="{FF2B5EF4-FFF2-40B4-BE49-F238E27FC236}">
                  <a16:creationId xmlns:a16="http://schemas.microsoft.com/office/drawing/2014/main" id="{FFD443A4-93E3-8D1C-0D3D-8F3D08863219}"/>
                </a:ext>
              </a:extLst>
            </p:cNvPr>
            <p:cNvCxnSpPr/>
            <p:nvPr/>
          </p:nvCxnSpPr>
          <p:spPr>
            <a:xfrm>
              <a:off x="2423265" y="3276600"/>
              <a:ext cx="838200" cy="838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8" name="Google Shape;966;p25">
              <a:extLst>
                <a:ext uri="{FF2B5EF4-FFF2-40B4-BE49-F238E27FC236}">
                  <a16:creationId xmlns:a16="http://schemas.microsoft.com/office/drawing/2014/main" id="{C15C89CA-3403-7390-8F83-FC8757637366}"/>
                </a:ext>
              </a:extLst>
            </p:cNvPr>
            <p:cNvCxnSpPr/>
            <p:nvPr/>
          </p:nvCxnSpPr>
          <p:spPr>
            <a:xfrm rot="10800000">
              <a:off x="7300065" y="2590800"/>
              <a:ext cx="533400" cy="990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9" name="Google Shape;967;p25">
              <a:extLst>
                <a:ext uri="{FF2B5EF4-FFF2-40B4-BE49-F238E27FC236}">
                  <a16:creationId xmlns:a16="http://schemas.microsoft.com/office/drawing/2014/main" id="{3814FA06-ED1C-545E-A73B-6172C8C7EDCB}"/>
                </a:ext>
              </a:extLst>
            </p:cNvPr>
            <p:cNvCxnSpPr/>
            <p:nvPr/>
          </p:nvCxnSpPr>
          <p:spPr>
            <a:xfrm rot="10800000">
              <a:off x="7223865" y="3124200"/>
              <a:ext cx="609600" cy="457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0" name="Google Shape;968;p25">
              <a:extLst>
                <a:ext uri="{FF2B5EF4-FFF2-40B4-BE49-F238E27FC236}">
                  <a16:creationId xmlns:a16="http://schemas.microsoft.com/office/drawing/2014/main" id="{115C546A-F9AD-B853-3242-80B75113AC55}"/>
                </a:ext>
              </a:extLst>
            </p:cNvPr>
            <p:cNvSpPr txBox="1"/>
            <p:nvPr/>
          </p:nvSpPr>
          <p:spPr>
            <a:xfrm>
              <a:off x="6690465" y="3581400"/>
              <a:ext cx="2819400" cy="495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Расходы, пропорциональные расстоянию</a:t>
              </a:r>
              <a:endParaRPr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Концепции транспортных затрат: кто несет расходы?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953262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Различные группы в транспортной системе сталкиваются с разными, а иногда и конкурирующими категориями затрат: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28800"/>
            <a:ext cx="3931920" cy="1234440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667512" y="1993392"/>
            <a:ext cx="402336" cy="402336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119" y="2097999"/>
            <a:ext cx="193121" cy="19312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88720" y="1956816"/>
            <a:ext cx="33085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25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Пользователи (грузоотправители и пассажиры)</a:t>
            </a:r>
          </a:p>
        </p:txBody>
      </p:sp>
      <p:sp>
        <p:nvSpPr>
          <p:cNvPr id="13" name="Text 8"/>
          <p:cNvSpPr/>
          <p:nvPr/>
        </p:nvSpPr>
        <p:spPr>
          <a:xfrm>
            <a:off x="1188720" y="2357714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Прямые расходы (тарифы, дорожные сборы), затраченное время, неудобства, а также потеря или повреждение груза.</a:t>
            </a:r>
          </a:p>
        </p:txBody>
      </p:sp>
      <p:sp>
        <p:nvSpPr>
          <p:cNvPr id="14" name="Shape 9"/>
          <p:cNvSpPr/>
          <p:nvPr/>
        </p:nvSpPr>
        <p:spPr>
          <a:xfrm>
            <a:off x="4709160" y="1828800"/>
            <a:ext cx="3931920" cy="1234440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4873752" y="1993392"/>
            <a:ext cx="402336" cy="402336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359" y="2097999"/>
            <a:ext cx="193121" cy="19312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394960" y="195681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5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Владельцы и операторы транспортных систем (перевозчики)</a:t>
            </a:r>
          </a:p>
        </p:txBody>
      </p:sp>
      <p:sp>
        <p:nvSpPr>
          <p:cNvPr id="18" name="Text 12"/>
          <p:cNvSpPr/>
          <p:nvPr/>
        </p:nvSpPr>
        <p:spPr>
          <a:xfrm>
            <a:off x="5394960" y="2382012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Прямые затраты на строительство, эксплуатацию и техническое обслуживание транспортных средств и инфраструктурных сетей.</a:t>
            </a:r>
          </a:p>
        </p:txBody>
      </p:sp>
      <p:sp>
        <p:nvSpPr>
          <p:cNvPr id="19" name="Shape 13"/>
          <p:cNvSpPr/>
          <p:nvPr/>
        </p:nvSpPr>
        <p:spPr>
          <a:xfrm>
            <a:off x="502920" y="3264408"/>
            <a:ext cx="3931920" cy="1234440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667512" y="3429000"/>
            <a:ext cx="402336" cy="402336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119" y="3533607"/>
            <a:ext cx="193121" cy="193121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88720" y="339242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25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Непользователи</a:t>
            </a:r>
            <a:endParaRPr lang="en-US" sz="1250" dirty="0"/>
          </a:p>
        </p:txBody>
      </p:sp>
      <p:sp>
        <p:nvSpPr>
          <p:cNvPr id="23" name="Text 16"/>
          <p:cNvSpPr/>
          <p:nvPr/>
        </p:nvSpPr>
        <p:spPr>
          <a:xfrm>
            <a:off x="1188720" y="3721608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Изменения стоимости и производительности земель; экологические последствия, такие как шум и загрязнение.</a:t>
            </a:r>
          </a:p>
        </p:txBody>
      </p:sp>
      <p:sp>
        <p:nvSpPr>
          <p:cNvPr id="24" name="Shape 17"/>
          <p:cNvSpPr/>
          <p:nvPr/>
        </p:nvSpPr>
        <p:spPr>
          <a:xfrm>
            <a:off x="4709160" y="3264408"/>
            <a:ext cx="3931920" cy="1234440"/>
          </a:xfrm>
          <a:prstGeom prst="roundRect">
            <a:avLst>
              <a:gd name="adj" fmla="val 4444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4873752" y="3429000"/>
            <a:ext cx="402336" cy="402336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8359" y="3533607"/>
            <a:ext cx="193121" cy="193121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394960" y="339242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25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Правительство и регион</a:t>
            </a:r>
          </a:p>
        </p:txBody>
      </p:sp>
      <p:sp>
        <p:nvSpPr>
          <p:cNvPr id="28" name="Text 20"/>
          <p:cNvSpPr/>
          <p:nvPr/>
        </p:nvSpPr>
        <p:spPr>
          <a:xfrm>
            <a:off x="5394960" y="3721608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Субсидии, капитальные гранты и потерянные налоговые поступления;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косвенное влияние на использование земель и экономический рост.</a:t>
            </a:r>
            <a:endParaRPr lang="en-US" sz="1000" dirty="0"/>
          </a:p>
        </p:txBody>
      </p:sp>
      <p:sp>
        <p:nvSpPr>
          <p:cNvPr id="29" name="Text 2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Coyle, Novack, Gibson, &amp; Bardi (2016). Transportation: A Supply Chain Perspective (8th ed.). Cengage.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294198" y="566928"/>
            <a:ext cx="834688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Грузоотправитель и перевозчик во взаимоотношениях в сфере транспортировки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17320"/>
            <a:ext cx="3909060" cy="2880360"/>
          </a:xfrm>
          <a:prstGeom prst="roundRect">
            <a:avLst>
              <a:gd name="adj" fmla="val 190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664333" y="1531820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Грузоотправитель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704088" y="1947672"/>
            <a:ext cx="35067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/>
              <a:t>Требует перемещения продукции между двумя точками в цепи поставок.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/>
              <a:t>Определяет структуру транспортной сети, выбор вида транспорта и распределение отправок между перевозчиками.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/>
              <a:t>Использует транспортировку как инструмент для минимизации общих затрат цепи поставок.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732020" y="1417320"/>
            <a:ext cx="3909060" cy="2880360"/>
          </a:xfrm>
          <a:prstGeom prst="roundRect">
            <a:avLst>
              <a:gd name="adj" fmla="val 190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4893433" y="1531820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Перевозчик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933188" y="1947672"/>
            <a:ext cx="364388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/>
              <a:t>Физически перемещает или транспортирует продукцию от имени грузоотправителя.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/>
              <a:t>Принимает инвестиционные решения в отношении транспортной инфраструктуры и автопарка, а также ежедневные операционные решения.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/>
              <a:t>Стремится максимизировать отдачу от принадлежащих ему или эксплуатируемых активов.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Chopra, S., &amp; Meindl, P. (2016). Supply Chain Management: Strategy, Planning, and Operation (6th ed.). Pearson.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Факторы, влияющие на решения перевозчика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676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72" y="1567464"/>
            <a:ext cx="184343" cy="18434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1560" y="1371600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Затраты, связанные с транспортным средством (фиксированные)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стоимость приобретения или аренды транспортного средства, используемого для перевозки товаров.</a:t>
            </a:r>
          </a:p>
        </p:txBody>
      </p:sp>
      <p:sp>
        <p:nvSpPr>
          <p:cNvPr id="11" name="Shape 6"/>
          <p:cNvSpPr/>
          <p:nvPr/>
        </p:nvSpPr>
        <p:spPr>
          <a:xfrm>
            <a:off x="502920" y="2098548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772" y="2198400"/>
            <a:ext cx="184343" cy="1843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51560" y="2002536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Безвозвратные эксплуатационные затраты (фиксированные)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 на терминалы и оплату труда, которые возникают независимо от того, используются транспортные средства или нет.</a:t>
            </a:r>
          </a:p>
        </p:txBody>
      </p:sp>
      <p:sp>
        <p:nvSpPr>
          <p:cNvPr id="14" name="Shape 8"/>
          <p:cNvSpPr/>
          <p:nvPr/>
        </p:nvSpPr>
        <p:spPr>
          <a:xfrm>
            <a:off x="502920" y="2729484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72" y="2829336"/>
            <a:ext cx="184343" cy="18434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51560" y="2633472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Затраты, связанные с рейсом (переменные)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 на оплату труда и топливо, возникающие каждый раз при отправлении транспортного средства, независимо от количества перевозимого груза.</a:t>
            </a:r>
          </a:p>
        </p:txBody>
      </p:sp>
      <p:sp>
        <p:nvSpPr>
          <p:cNvPr id="17" name="Shape 10"/>
          <p:cNvSpPr/>
          <p:nvPr/>
        </p:nvSpPr>
        <p:spPr>
          <a:xfrm>
            <a:off x="502920" y="3360420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72" y="3460272"/>
            <a:ext cx="184343" cy="18434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051560" y="3264408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Затраты, связанные с объемом перевозки (переменные)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 на погрузку/разгрузку и часть затрат на топливо, которая зависит от количества перевозимого груза.</a:t>
            </a:r>
          </a:p>
        </p:txBody>
      </p:sp>
      <p:sp>
        <p:nvSpPr>
          <p:cNvPr id="20" name="Shape 12"/>
          <p:cNvSpPr/>
          <p:nvPr/>
        </p:nvSpPr>
        <p:spPr>
          <a:xfrm>
            <a:off x="502920" y="3991356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772" y="4091208"/>
            <a:ext cx="184343" cy="184343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051560" y="3895344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Накладные расходы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планирование, составление графиков и управление транспортной сетью.</a:t>
            </a:r>
            <a:endParaRPr lang="en-US" sz="1150" dirty="0"/>
          </a:p>
        </p:txBody>
      </p:sp>
      <p:sp>
        <p:nvSpPr>
          <p:cNvPr id="23" name="Text 14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Chopra, S., &amp; Meindl, P. (2016). Supply Chain Management: Strategy, Planning, and Operation (6th ed.). Pearson.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19" y="566928"/>
            <a:ext cx="868133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Факторы, влияющие на решения грузоотправителя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676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72" y="1567464"/>
            <a:ext cx="184343" cy="18434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1560" y="1371600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Транспортные затраты (переменные)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общая сумма, выплачиваемая перевозчикам за перемещение груза.</a:t>
            </a:r>
          </a:p>
        </p:txBody>
      </p:sp>
      <p:sp>
        <p:nvSpPr>
          <p:cNvPr id="11" name="Shape 6"/>
          <p:cNvSpPr/>
          <p:nvPr/>
        </p:nvSpPr>
        <p:spPr>
          <a:xfrm>
            <a:off x="502920" y="2098548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772" y="2198400"/>
            <a:ext cx="184343" cy="1843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51560" y="2002536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запасы (фиксированные/переменные)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 на хранение запасов в рамках цепи поставок грузоотправителя.</a:t>
            </a:r>
          </a:p>
        </p:txBody>
      </p:sp>
      <p:sp>
        <p:nvSpPr>
          <p:cNvPr id="14" name="Shape 8"/>
          <p:cNvSpPr/>
          <p:nvPr/>
        </p:nvSpPr>
        <p:spPr>
          <a:xfrm>
            <a:off x="502920" y="2729484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72" y="2829336"/>
            <a:ext cx="184343" cy="18434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51560" y="2633472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инфраструктурные объекты (фиксированные/переменные)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 на различные объекты в сети грузоотправителя.</a:t>
            </a:r>
          </a:p>
        </p:txBody>
      </p:sp>
      <p:sp>
        <p:nvSpPr>
          <p:cNvPr id="17" name="Shape 10"/>
          <p:cNvSpPr/>
          <p:nvPr/>
        </p:nvSpPr>
        <p:spPr>
          <a:xfrm>
            <a:off x="502920" y="3360420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72" y="3460272"/>
            <a:ext cx="184343" cy="18434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051560" y="3264408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обработку (переменные)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 на погрузку и разгрузку заказов, а также другие расходы, связанные с обработкой перевозок.</a:t>
            </a:r>
          </a:p>
        </p:txBody>
      </p:sp>
      <p:sp>
        <p:nvSpPr>
          <p:cNvPr id="20" name="Shape 12"/>
          <p:cNvSpPr/>
          <p:nvPr/>
        </p:nvSpPr>
        <p:spPr>
          <a:xfrm>
            <a:off x="502920" y="3991356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772" y="4091208"/>
            <a:ext cx="184343" cy="184343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051560" y="3895344"/>
            <a:ext cx="75895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15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Затраты, связанные с уровнем обслуживания </a:t>
            </a: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затраты, возникающие при невыполнении обязательств по доставке — потерянные продажи или штрафы.</a:t>
            </a:r>
            <a:endParaRPr lang="en-US" sz="1150" dirty="0"/>
          </a:p>
        </p:txBody>
      </p:sp>
      <p:sp>
        <p:nvSpPr>
          <p:cNvPr id="23" name="Text 14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Chopra, S., &amp; Meindl, P. (2016). Supply Chain Management: Strategy, Planning, and Operation (6th ed.). Pearson.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Собственный автопарк или коммерческие перевозчики?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19" y="1089330"/>
            <a:ext cx="768067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Первое решение, определяющее транспортные затраты компании, заключается в выборе между использованием собственного автопарка или привлечением коммерческих перевозчиков. Абсолютные затраты различаются в зависимости от страны, поэтому показатели необходимо рассчитывать на местном уровне, а не принимать как заданные.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729410"/>
            <a:ext cx="3909060" cy="2331720"/>
          </a:xfrm>
          <a:prstGeom prst="roundRect">
            <a:avLst>
              <a:gd name="adj" fmla="val 2353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616625" y="1843910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Собственный автопарк</a:t>
            </a:r>
          </a:p>
        </p:txBody>
      </p:sp>
      <p:sp>
        <p:nvSpPr>
          <p:cNvPr id="11" name="Text 7"/>
          <p:cNvSpPr/>
          <p:nvPr/>
        </p:nvSpPr>
        <p:spPr>
          <a:xfrm>
            <a:off x="704088" y="2259762"/>
            <a:ext cx="35067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/>
              <a:t>Лучше подходит для больших, стабильных объемов перевозок и высокой частоты доставки.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/>
              <a:t>Обеспечивает больший контроль над планированием, брендингом и качеством обслуживания.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/>
              <a:t>Требует капитальных вложений и несет фиксированные затраты даже при неполном использовании.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732020" y="1729410"/>
            <a:ext cx="3909060" cy="2331720"/>
          </a:xfrm>
          <a:prstGeom prst="roundRect">
            <a:avLst>
              <a:gd name="adj" fmla="val 2353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4845725" y="1843910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Коммерческие перевозчики</a:t>
            </a:r>
          </a:p>
        </p:txBody>
      </p:sp>
      <p:sp>
        <p:nvSpPr>
          <p:cNvPr id="14" name="Text 10"/>
          <p:cNvSpPr/>
          <p:nvPr/>
        </p:nvSpPr>
        <p:spPr>
          <a:xfrm>
            <a:off x="4933188" y="2259762"/>
            <a:ext cx="35067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/>
              <a:t>Лучше подходят для меньших или более изменчивых объемов перевозок.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/>
              <a:t>Преобразуют фиксированные затраты на автопарк в переменные затраты по принципу оплаты за использование.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/>
              <a:t>Обеспечивают гибкость и доступ к специализированному оборудованию без необходимости владения им.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E211653-930E-BF07-E835-C0D5A1203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3537" y="102373"/>
            <a:ext cx="2100735" cy="100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620843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Фиксированные и переменные затраты на транспортные средства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17320"/>
            <a:ext cx="3931920" cy="1828800"/>
          </a:xfrm>
          <a:prstGeom prst="roundRect">
            <a:avLst>
              <a:gd name="adj" fmla="val 3000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" y="1719072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8016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Фиксированные затраты</a:t>
            </a:r>
          </a:p>
        </p:txBody>
      </p:sp>
      <p:sp>
        <p:nvSpPr>
          <p:cNvPr id="12" name="Text 7"/>
          <p:cNvSpPr/>
          <p:nvPr/>
        </p:nvSpPr>
        <p:spPr>
          <a:xfrm>
            <a:off x="685800" y="214884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зависят от расстояния, которое проходит транспортное средство — расходы на лицензирование, страхование, заработную плату водителя и амортизацию капитала возникают независимо от использования.</a:t>
            </a:r>
          </a:p>
        </p:txBody>
      </p:sp>
      <p:sp>
        <p:nvSpPr>
          <p:cNvPr id="13" name="Shape 8"/>
          <p:cNvSpPr/>
          <p:nvPr/>
        </p:nvSpPr>
        <p:spPr>
          <a:xfrm>
            <a:off x="4709160" y="1417320"/>
            <a:ext cx="3931920" cy="1828800"/>
          </a:xfrm>
          <a:prstGeom prst="roundRect">
            <a:avLst>
              <a:gd name="adj" fmla="val 3000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4892040" y="1600200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912" y="1719072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48640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Переменные затраты</a:t>
            </a:r>
          </a:p>
        </p:txBody>
      </p:sp>
      <p:sp>
        <p:nvSpPr>
          <p:cNvPr id="17" name="Text 11"/>
          <p:cNvSpPr/>
          <p:nvPr/>
        </p:nvSpPr>
        <p:spPr>
          <a:xfrm>
            <a:off x="4892040" y="214884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Пропорциональны расстоянию, пройденному за год — расходы на топливо, шины и техническое обслуживание напрямую увеличиваются с ростом пробега.</a:t>
            </a:r>
          </a:p>
        </p:txBody>
      </p:sp>
      <p:sp>
        <p:nvSpPr>
          <p:cNvPr id="18" name="Shape 12"/>
          <p:cNvSpPr/>
          <p:nvPr/>
        </p:nvSpPr>
        <p:spPr>
          <a:xfrm>
            <a:off x="502920" y="3429000"/>
            <a:ext cx="8138160" cy="777240"/>
          </a:xfrm>
          <a:prstGeom prst="roundRect">
            <a:avLst>
              <a:gd name="adj" fmla="val 7059"/>
            </a:avLst>
          </a:prstGeom>
          <a:solidFill>
            <a:srgbClr val="FBF4E1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685800" y="342900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50" i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Амортизация находится между этими двумя категориями: транспортные средства теряют фиксированную часть стоимости в год даже при очень низком уровне использования, а потеря стоимости ускоряется по мере увеличения эксплуатации (пробега).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  <p:pic>
        <p:nvPicPr>
          <p:cNvPr id="21" name="Picture 1563">
            <a:extLst>
              <a:ext uri="{FF2B5EF4-FFF2-40B4-BE49-F238E27FC236}">
                <a16:creationId xmlns:a16="http://schemas.microsoft.com/office/drawing/2014/main" id="{AE37FC69-1F7C-0836-0386-E75311D71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92193" y="70192"/>
            <a:ext cx="797327" cy="92031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22" name="Picture 1567">
            <a:extLst>
              <a:ext uri="{FF2B5EF4-FFF2-40B4-BE49-F238E27FC236}">
                <a16:creationId xmlns:a16="http://schemas.microsoft.com/office/drawing/2014/main" id="{180BA863-A220-91C9-A707-F7AB502CF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08108" y="105399"/>
            <a:ext cx="1300183" cy="811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Стоимость амортизации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54832" y="1070399"/>
            <a:ext cx="4767320" cy="3316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ru-RU" sz="1600" dirty="0"/>
              <a:t>Амортизация капитала начинается с момента приобретения транспортного средства — она не откладывается до момента начала эксплуатации транспортного средства.</a:t>
            </a:r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ru-RU" sz="1600" dirty="0"/>
              <a:t>После установления периода амортизации (обычно около пяти лет) годовая амортизация преобразуется в простую стоимость на километр.</a:t>
            </a:r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r>
              <a:rPr lang="ru-RU" sz="1600" dirty="0"/>
              <a:t>После определения грузоподъемности и объемной вместимости транспортного средства теоретическая годовая стоимость амортизации на кубический метр или на тонну (при полной загрузке) рассчитывается напрямую.</a:t>
            </a:r>
          </a:p>
          <a:p>
            <a:pPr marL="177800" indent="-177800">
              <a:spcAft>
                <a:spcPts val="1000"/>
              </a:spcAft>
              <a:buSzPct val="100000"/>
              <a:buChar char="▪"/>
            </a:pP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239512" y="292608"/>
            <a:ext cx="3566160" cy="4173474"/>
          </a:xfrm>
          <a:prstGeom prst="roundRect">
            <a:avLst>
              <a:gd name="adj" fmla="val 2264"/>
            </a:avLst>
          </a:prstGeom>
          <a:solidFill>
            <a:srgbClr val="0B3260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5388426" y="333233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000" b="1" kern="0" spc="15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ИЛЛЮСТРАТИВНАЯ ФОРМУЛА</a:t>
            </a:r>
          </a:p>
        </p:txBody>
      </p:sp>
      <p:sp>
        <p:nvSpPr>
          <p:cNvPr id="11" name="Text 7"/>
          <p:cNvSpPr/>
          <p:nvPr/>
        </p:nvSpPr>
        <p:spPr>
          <a:xfrm>
            <a:off x="5388426" y="580121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Стоимость амортизации/км</a:t>
            </a:r>
          </a:p>
        </p:txBody>
      </p:sp>
      <p:sp>
        <p:nvSpPr>
          <p:cNvPr id="12" name="Text 8"/>
          <p:cNvSpPr/>
          <p:nvPr/>
        </p:nvSpPr>
        <p:spPr>
          <a:xfrm>
            <a:off x="5388426" y="1308985"/>
            <a:ext cx="3200400" cy="706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ky-KG" sz="125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(Стоимость приобретения − Остаточная стоимость)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25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──────────────────────</a:t>
            </a:r>
            <a:endParaRPr lang="en-US" sz="12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ru-RU" sz="125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 службы (годы) × Годовой пробег</a:t>
            </a:r>
          </a:p>
        </p:txBody>
      </p:sp>
      <p:sp>
        <p:nvSpPr>
          <p:cNvPr id="13" name="Text 9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9E1B638F-4426-0BCA-CFB5-EF6F1FDD6A81}"/>
              </a:ext>
            </a:extLst>
          </p:cNvPr>
          <p:cNvSpPr/>
          <p:nvPr/>
        </p:nvSpPr>
        <p:spPr>
          <a:xfrm>
            <a:off x="5678402" y="3471724"/>
            <a:ext cx="1983304" cy="706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(40,000 – 10,000)   = 30,000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───────────────    ───────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DCE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5 x 60,000        = 300,000</a:t>
            </a:r>
            <a:endParaRPr lang="en-US" sz="125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FC7FF50B-8BF8-97A1-E95C-DDE97ADA4B15}"/>
              </a:ext>
            </a:extLst>
          </p:cNvPr>
          <p:cNvSpPr/>
          <p:nvPr/>
        </p:nvSpPr>
        <p:spPr>
          <a:xfrm>
            <a:off x="5422392" y="2098900"/>
            <a:ext cx="3317348" cy="1378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</a:t>
            </a:r>
          </a:p>
          <a:p>
            <a:r>
              <a:rPr lang="ru-RU" sz="1200" dirty="0">
                <a:solidFill>
                  <a:schemeClr val="bg1"/>
                </a:solidFill>
              </a:rPr>
              <a:t>если стоимость транспортного средства составляет 40 000, предполагаемая остаточная (перепродажная) стоимость после 5-летнего периода амортизации составляет 10 000, а годовой пробег составляет 60 000 км</a:t>
            </a: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5461E516-2DA2-2C12-A541-91F30592D520}"/>
              </a:ext>
            </a:extLst>
          </p:cNvPr>
          <p:cNvSpPr/>
          <p:nvPr/>
        </p:nvSpPr>
        <p:spPr>
          <a:xfrm>
            <a:off x="7648472" y="3633404"/>
            <a:ext cx="1091268" cy="4021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0.10 </a:t>
            </a:r>
            <a:r>
              <a:rPr lang="ru-RU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</a:t>
            </a: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km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Типы транспортных средств в зависимости от грузоподъемности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71849" y="1057615"/>
            <a:ext cx="836923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автопарка обычно охватывает широкий спектр размеров транспортных средств, каждый из которых подходит для различных сочетаний объема груза, частоты доставки и ограничений доступа.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28800"/>
            <a:ext cx="1863090" cy="2331720"/>
          </a:xfrm>
          <a:prstGeom prst="roundRect">
            <a:avLst>
              <a:gd name="adj" fmla="val 294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1141668" y="1828800"/>
            <a:ext cx="689294" cy="65836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23320" y="1899142"/>
            <a:ext cx="558214" cy="50622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12648" y="2596896"/>
            <a:ext cx="16436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1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Легкий фургон на базе легкового автомобиля</a:t>
            </a:r>
          </a:p>
        </p:txBody>
      </p:sp>
      <p:sp>
        <p:nvSpPr>
          <p:cNvPr id="13" name="Text 8"/>
          <p:cNvSpPr/>
          <p:nvPr/>
        </p:nvSpPr>
        <p:spPr>
          <a:xfrm>
            <a:off x="630936" y="2982037"/>
            <a:ext cx="160705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Наименьшая вместимость; подходит для частых городских доставок небольших объемов.</a:t>
            </a:r>
          </a:p>
        </p:txBody>
      </p:sp>
      <p:sp>
        <p:nvSpPr>
          <p:cNvPr id="14" name="Shape 9"/>
          <p:cNvSpPr/>
          <p:nvPr/>
        </p:nvSpPr>
        <p:spPr>
          <a:xfrm>
            <a:off x="2594610" y="1828800"/>
            <a:ext cx="1863090" cy="2331720"/>
          </a:xfrm>
          <a:prstGeom prst="roundRect">
            <a:avLst>
              <a:gd name="adj" fmla="val 294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3233358" y="1828800"/>
            <a:ext cx="689294" cy="65836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15010" y="1899142"/>
            <a:ext cx="558214" cy="50622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704337" y="2596896"/>
            <a:ext cx="168938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1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Фургон (цельнометаллический)</a:t>
            </a:r>
          </a:p>
        </p:txBody>
      </p:sp>
      <p:sp>
        <p:nvSpPr>
          <p:cNvPr id="18" name="Text 12"/>
          <p:cNvSpPr/>
          <p:nvPr/>
        </p:nvSpPr>
        <p:spPr>
          <a:xfrm>
            <a:off x="2681491" y="2966912"/>
            <a:ext cx="173507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Умеренная грузоподъемность; гибкое решение для местной доставки с несколькими точками разгрузки.</a:t>
            </a:r>
          </a:p>
        </p:txBody>
      </p:sp>
      <p:sp>
        <p:nvSpPr>
          <p:cNvPr id="19" name="Shape 13"/>
          <p:cNvSpPr/>
          <p:nvPr/>
        </p:nvSpPr>
        <p:spPr>
          <a:xfrm>
            <a:off x="4686300" y="1828800"/>
            <a:ext cx="1863090" cy="2331720"/>
          </a:xfrm>
          <a:prstGeom prst="roundRect">
            <a:avLst>
              <a:gd name="adj" fmla="val 294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5325048" y="1828800"/>
            <a:ext cx="689294" cy="65836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06700" y="1899142"/>
            <a:ext cx="558214" cy="50622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796028" y="2596896"/>
            <a:ext cx="16436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1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Грузовой автомобиль с жесткой рамой</a:t>
            </a:r>
          </a:p>
        </p:txBody>
      </p:sp>
      <p:sp>
        <p:nvSpPr>
          <p:cNvPr id="23" name="Text 16"/>
          <p:cNvSpPr/>
          <p:nvPr/>
        </p:nvSpPr>
        <p:spPr>
          <a:xfrm>
            <a:off x="4732020" y="2964784"/>
            <a:ext cx="17716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грузоподъемность на одном шасси; часто используется для региональных магистральных перевозок.</a:t>
            </a:r>
          </a:p>
        </p:txBody>
      </p:sp>
      <p:sp>
        <p:nvSpPr>
          <p:cNvPr id="24" name="Shape 17"/>
          <p:cNvSpPr/>
          <p:nvPr/>
        </p:nvSpPr>
        <p:spPr>
          <a:xfrm>
            <a:off x="6777990" y="1828800"/>
            <a:ext cx="1863090" cy="2331720"/>
          </a:xfrm>
          <a:prstGeom prst="roundRect">
            <a:avLst>
              <a:gd name="adj" fmla="val 294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5" name="Shape 18"/>
          <p:cNvSpPr/>
          <p:nvPr/>
        </p:nvSpPr>
        <p:spPr>
          <a:xfrm>
            <a:off x="7416738" y="1828800"/>
            <a:ext cx="689294" cy="65836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390" y="1899142"/>
            <a:ext cx="558214" cy="50622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777990" y="2596896"/>
            <a:ext cx="186309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1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Сочлененный грузовой автомобиль (седельный автопоезд)</a:t>
            </a:r>
          </a:p>
        </p:txBody>
      </p:sp>
      <p:sp>
        <p:nvSpPr>
          <p:cNvPr id="28" name="Text 20"/>
          <p:cNvSpPr/>
          <p:nvPr/>
        </p:nvSpPr>
        <p:spPr>
          <a:xfrm>
            <a:off x="6906006" y="3035427"/>
            <a:ext cx="160705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Наибольшая грузоподъемность; самая низкая стоимость на тонно-километр при дальних перевозках больших объемов.</a:t>
            </a:r>
            <a:endParaRPr lang="en-US" sz="1100" dirty="0"/>
          </a:p>
        </p:txBody>
      </p:sp>
      <p:sp>
        <p:nvSpPr>
          <p:cNvPr id="29" name="Text 2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  <p:pic>
        <p:nvPicPr>
          <p:cNvPr id="31" name="Google Shape;2546;p39">
            <a:extLst>
              <a:ext uri="{FF2B5EF4-FFF2-40B4-BE49-F238E27FC236}">
                <a16:creationId xmlns:a16="http://schemas.microsoft.com/office/drawing/2014/main" id="{FB79B312-EECC-56A1-98A6-A6215AA7D1D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9026" y="5751765"/>
            <a:ext cx="1065737" cy="439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Сравнение общих эксплуатационных затрат транспортных средств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graphicFrame>
        <p:nvGraphicFramePr>
          <p:cNvPr id="8" name="Chart 0"/>
          <p:cNvGraphicFramePr/>
          <p:nvPr>
            <p:extLst>
              <p:ext uri="{D42A27DB-BD31-4B8C-83A1-F6EECF244321}">
                <p14:modId xmlns:p14="http://schemas.microsoft.com/office/powerpoint/2010/main" val="1207616077"/>
              </p:ext>
            </p:extLst>
          </p:nvPr>
        </p:nvGraphicFramePr>
        <p:xfrm>
          <a:off x="502920" y="1371600"/>
          <a:ext cx="813816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/>
          <p:nvPr/>
        </p:nvSpPr>
        <p:spPr>
          <a:xfrm>
            <a:off x="502920" y="4466844"/>
            <a:ext cx="82615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ru-RU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Иллюстративный индекс, отражающий типичную экономию за счет масштаба при увеличении размера транспортного средства; фактические затраты различаются в зависимости от рынка. </a:t>
            </a:r>
            <a:r>
              <a:rPr lang="en-US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Croucher, &amp; Baker (2017).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Эксплуатационные затраты: преимущества консолидации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499616"/>
            <a:ext cx="8138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▪"/>
            </a:pPr>
            <a:r>
              <a:rPr lang="ru-RU" sz="17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Существуют значительные различия в затратах между крупными и малыми транспортными средствами — крупные транспортные средства обеспечивают значительно более низкую стоимость на тонно-километр.</a:t>
            </a:r>
          </a:p>
          <a:p>
            <a:pPr marL="177800" indent="-177800">
              <a:spcAft>
                <a:spcPts val="1400"/>
              </a:spcAft>
              <a:buSzPct val="100000"/>
              <a:buChar char="▪"/>
            </a:pPr>
            <a:r>
              <a:rPr lang="ru-RU" sz="17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Существует очевидное преимущество масштаба при консолидации грузов, которые ранее доставлялись многими поставщиками на небольших транспортных средствах, в более крупные совместные поставки между магазинами.</a:t>
            </a:r>
          </a:p>
          <a:p>
            <a:pPr marL="177800" indent="-177800">
              <a:spcAft>
                <a:spcPts val="1400"/>
              </a:spcAft>
              <a:buSzPct val="100000"/>
              <a:buChar char="▪"/>
            </a:pPr>
            <a:r>
              <a:rPr lang="ru-RU" sz="17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транспортные средства по-прежнему должны рассчитываться с учетом местных условий — доступность дорог, временные окна доставки и рельеф местности влияют на достижимый эффект масштаба.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Определение частоты доставки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17564" y="1236910"/>
            <a:ext cx="764145" cy="7032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395" y="1348371"/>
            <a:ext cx="465289" cy="46528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06424" y="1187482"/>
            <a:ext cx="7534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Подходящая частота поставок между магазинами </a:t>
            </a: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является одним из наиболее значимых решений в планировании распределения.</a:t>
            </a:r>
          </a:p>
        </p:txBody>
      </p:sp>
      <p:sp>
        <p:nvSpPr>
          <p:cNvPr id="11" name="Shape 6"/>
          <p:cNvSpPr/>
          <p:nvPr/>
        </p:nvSpPr>
        <p:spPr>
          <a:xfrm>
            <a:off x="317564" y="2251894"/>
            <a:ext cx="764145" cy="7032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395" y="2363355"/>
            <a:ext cx="465289" cy="46528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06424" y="2202466"/>
            <a:ext cx="7534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определяется объемом </a:t>
            </a: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маршруты с большим объемом перевозок оправдывают более частые поставки меньшими партиями.</a:t>
            </a:r>
          </a:p>
        </p:txBody>
      </p:sp>
      <p:sp>
        <p:nvSpPr>
          <p:cNvPr id="14" name="Shape 8"/>
          <p:cNvSpPr/>
          <p:nvPr/>
        </p:nvSpPr>
        <p:spPr>
          <a:xfrm>
            <a:off x="317564" y="3266878"/>
            <a:ext cx="764145" cy="703224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395" y="3378339"/>
            <a:ext cx="465289" cy="46528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106424" y="3217450"/>
            <a:ext cx="7534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Экономичный размер партии </a:t>
            </a: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требует определения того, на сколько отправок следует разделить общую годовую потребность маршрута.</a:t>
            </a:r>
            <a:endParaRPr lang="en-US" dirty="0"/>
          </a:p>
        </p:txBody>
      </p:sp>
      <p:sp>
        <p:nvSpPr>
          <p:cNvPr id="17" name="Text 10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  <p:pic>
        <p:nvPicPr>
          <p:cNvPr id="19" name="Google Shape;2546;p39">
            <a:extLst>
              <a:ext uri="{FF2B5EF4-FFF2-40B4-BE49-F238E27FC236}">
                <a16:creationId xmlns:a16="http://schemas.microsoft.com/office/drawing/2014/main" id="{9C0FBBF2-E21A-8C05-C016-85846BD6856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9026" y="5751765"/>
            <a:ext cx="1065737" cy="439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Одну и ту же потребность можно обеспечить разными способами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065991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Определенный годовой объем может быть доставлен в виде множества небольших частых поставок или меньшего количества крупных поставок — каждый вариант представляет собой компромисс между затратами на обработку и затратами на хранение запасов.</a:t>
            </a:r>
            <a:endParaRPr lang="en-US" sz="1400" dirty="0"/>
          </a:p>
        </p:txBody>
      </p:sp>
      <p:sp>
        <p:nvSpPr>
          <p:cNvPr id="16" name="Rectangle 2093">
            <a:extLst>
              <a:ext uri="{FF2B5EF4-FFF2-40B4-BE49-F238E27FC236}">
                <a16:creationId xmlns:a16="http://schemas.microsoft.com/office/drawing/2014/main" id="{D1572E0E-FCDF-E0FE-3467-21803E56F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366" y="4198287"/>
            <a:ext cx="926306" cy="79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500" dirty="0">
              <a:cs typeface="Arial" charset="0"/>
            </a:endParaRPr>
          </a:p>
        </p:txBody>
      </p:sp>
      <p:sp>
        <p:nvSpPr>
          <p:cNvPr id="17" name="Rectangle 2098">
            <a:extLst>
              <a:ext uri="{FF2B5EF4-FFF2-40B4-BE49-F238E27FC236}">
                <a16:creationId xmlns:a16="http://schemas.microsoft.com/office/drawing/2014/main" id="{4D7C1D3A-105B-70FC-5975-7D2E9DE75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754" y="4198287"/>
            <a:ext cx="925115" cy="79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500" dirty="0">
              <a:cs typeface="Arial" charset="0"/>
            </a:endParaRPr>
          </a:p>
        </p:txBody>
      </p:sp>
      <p:sp>
        <p:nvSpPr>
          <p:cNvPr id="59" name="Rectangle 51">
            <a:extLst>
              <a:ext uri="{FF2B5EF4-FFF2-40B4-BE49-F238E27FC236}">
                <a16:creationId xmlns:a16="http://schemas.microsoft.com/office/drawing/2014/main" id="{EF7012A6-AB5B-4E3C-3B17-CEB348222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608" y="1471756"/>
            <a:ext cx="3674269" cy="3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5000"/>
              </a:spcBef>
            </a:pPr>
            <a:endParaRPr lang="en-US" sz="900" b="1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1236" name="Picture 1235">
            <a:extLst>
              <a:ext uri="{FF2B5EF4-FFF2-40B4-BE49-F238E27FC236}">
                <a16:creationId xmlns:a16="http://schemas.microsoft.com/office/drawing/2014/main" id="{D6C3764B-78A4-67B8-96D8-A3D31CB8F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69" y="4228451"/>
            <a:ext cx="799303" cy="32971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C1EE0B1-4E33-A483-0D03-28C81A3F57CB}"/>
              </a:ext>
            </a:extLst>
          </p:cNvPr>
          <p:cNvGrpSpPr/>
          <p:nvPr/>
        </p:nvGrpSpPr>
        <p:grpSpPr>
          <a:xfrm>
            <a:off x="1082151" y="1798034"/>
            <a:ext cx="6699530" cy="2794597"/>
            <a:chOff x="1495405" y="1727886"/>
            <a:chExt cx="8791576" cy="3556160"/>
          </a:xfrm>
        </p:grpSpPr>
        <p:sp>
          <p:nvSpPr>
            <p:cNvPr id="10" name="Google Shape;1268;p37">
              <a:extLst>
                <a:ext uri="{FF2B5EF4-FFF2-40B4-BE49-F238E27FC236}">
                  <a16:creationId xmlns:a16="http://schemas.microsoft.com/office/drawing/2014/main" id="{D2DA2D21-0312-C9F7-CDB2-F27244BE3C63}"/>
                </a:ext>
              </a:extLst>
            </p:cNvPr>
            <p:cNvSpPr/>
            <p:nvPr/>
          </p:nvSpPr>
          <p:spPr>
            <a:xfrm>
              <a:off x="5646718" y="4545698"/>
              <a:ext cx="363537" cy="261938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1" name="Google Shape;1269;p37">
              <a:extLst>
                <a:ext uri="{FF2B5EF4-FFF2-40B4-BE49-F238E27FC236}">
                  <a16:creationId xmlns:a16="http://schemas.microsoft.com/office/drawing/2014/main" id="{A23C7249-524F-D030-9C1F-AB6224DE73A0}"/>
                </a:ext>
              </a:extLst>
            </p:cNvPr>
            <p:cNvSpPr/>
            <p:nvPr/>
          </p:nvSpPr>
          <p:spPr>
            <a:xfrm>
              <a:off x="6010255" y="4545698"/>
              <a:ext cx="374650" cy="261938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" name="Google Shape;1270;p37">
              <a:extLst>
                <a:ext uri="{FF2B5EF4-FFF2-40B4-BE49-F238E27FC236}">
                  <a16:creationId xmlns:a16="http://schemas.microsoft.com/office/drawing/2014/main" id="{C42E0205-D99A-9D4D-5A0E-D2E478D3FE1C}"/>
                </a:ext>
              </a:extLst>
            </p:cNvPr>
            <p:cNvSpPr/>
            <p:nvPr/>
          </p:nvSpPr>
          <p:spPr>
            <a:xfrm>
              <a:off x="6375380" y="4545698"/>
              <a:ext cx="373063" cy="261938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3" name="Google Shape;1271;p37">
              <a:extLst>
                <a:ext uri="{FF2B5EF4-FFF2-40B4-BE49-F238E27FC236}">
                  <a16:creationId xmlns:a16="http://schemas.microsoft.com/office/drawing/2014/main" id="{11974E0B-2A97-BEA0-85F6-BF74FA0BC50B}"/>
                </a:ext>
              </a:extLst>
            </p:cNvPr>
            <p:cNvSpPr/>
            <p:nvPr/>
          </p:nvSpPr>
          <p:spPr>
            <a:xfrm>
              <a:off x="6057880" y="1807261"/>
              <a:ext cx="373063" cy="271462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4" name="Google Shape;1272;p37">
              <a:extLst>
                <a:ext uri="{FF2B5EF4-FFF2-40B4-BE49-F238E27FC236}">
                  <a16:creationId xmlns:a16="http://schemas.microsoft.com/office/drawing/2014/main" id="{B6FBB1DC-0D7A-4E89-777B-5B6D6C101D8F}"/>
                </a:ext>
              </a:extLst>
            </p:cNvPr>
            <p:cNvSpPr/>
            <p:nvPr/>
          </p:nvSpPr>
          <p:spPr>
            <a:xfrm>
              <a:off x="4168755" y="2872473"/>
              <a:ext cx="374650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5" name="Google Shape;1273;p37">
              <a:extLst>
                <a:ext uri="{FF2B5EF4-FFF2-40B4-BE49-F238E27FC236}">
                  <a16:creationId xmlns:a16="http://schemas.microsoft.com/office/drawing/2014/main" id="{9301ED0B-E453-0FAC-E3E1-0153BA5F427F}"/>
                </a:ext>
              </a:extLst>
            </p:cNvPr>
            <p:cNvSpPr/>
            <p:nvPr/>
          </p:nvSpPr>
          <p:spPr>
            <a:xfrm>
              <a:off x="4654530" y="2872473"/>
              <a:ext cx="384175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60" name="Google Shape;1274;p37">
              <a:extLst>
                <a:ext uri="{FF2B5EF4-FFF2-40B4-BE49-F238E27FC236}">
                  <a16:creationId xmlns:a16="http://schemas.microsoft.com/office/drawing/2014/main" id="{DFBEE423-4DD6-EFAE-D82E-B76C81B0FC24}"/>
                </a:ext>
              </a:extLst>
            </p:cNvPr>
            <p:cNvSpPr/>
            <p:nvPr/>
          </p:nvSpPr>
          <p:spPr>
            <a:xfrm>
              <a:off x="5113318" y="2872473"/>
              <a:ext cx="382587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37" name="Google Shape;1275;p37">
              <a:extLst>
                <a:ext uri="{FF2B5EF4-FFF2-40B4-BE49-F238E27FC236}">
                  <a16:creationId xmlns:a16="http://schemas.microsoft.com/office/drawing/2014/main" id="{D285CF60-5471-79AF-23CB-371311167C12}"/>
                </a:ext>
              </a:extLst>
            </p:cNvPr>
            <p:cNvSpPr/>
            <p:nvPr/>
          </p:nvSpPr>
          <p:spPr>
            <a:xfrm>
              <a:off x="5599093" y="2872473"/>
              <a:ext cx="374650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38" name="Google Shape;1276;p37">
              <a:extLst>
                <a:ext uri="{FF2B5EF4-FFF2-40B4-BE49-F238E27FC236}">
                  <a16:creationId xmlns:a16="http://schemas.microsoft.com/office/drawing/2014/main" id="{FE24FECF-6D74-F3F1-0F15-A486C6774E78}"/>
                </a:ext>
              </a:extLst>
            </p:cNvPr>
            <p:cNvSpPr/>
            <p:nvPr/>
          </p:nvSpPr>
          <p:spPr>
            <a:xfrm>
              <a:off x="7058005" y="2872473"/>
              <a:ext cx="373063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39" name="Google Shape;1277;p37">
              <a:extLst>
                <a:ext uri="{FF2B5EF4-FFF2-40B4-BE49-F238E27FC236}">
                  <a16:creationId xmlns:a16="http://schemas.microsoft.com/office/drawing/2014/main" id="{CCC7AA8D-0C86-933D-B382-13FB5A68B9DB}"/>
                </a:ext>
              </a:extLst>
            </p:cNvPr>
            <p:cNvSpPr/>
            <p:nvPr/>
          </p:nvSpPr>
          <p:spPr>
            <a:xfrm>
              <a:off x="6075343" y="2872473"/>
              <a:ext cx="365125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0" name="Google Shape;1278;p37">
              <a:extLst>
                <a:ext uri="{FF2B5EF4-FFF2-40B4-BE49-F238E27FC236}">
                  <a16:creationId xmlns:a16="http://schemas.microsoft.com/office/drawing/2014/main" id="{9FF58006-A4FC-30B6-594D-47AE5D17029A}"/>
                </a:ext>
              </a:extLst>
            </p:cNvPr>
            <p:cNvSpPr/>
            <p:nvPr/>
          </p:nvSpPr>
          <p:spPr>
            <a:xfrm>
              <a:off x="7553305" y="2872473"/>
              <a:ext cx="374650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1" name="Google Shape;1279;p37">
              <a:extLst>
                <a:ext uri="{FF2B5EF4-FFF2-40B4-BE49-F238E27FC236}">
                  <a16:creationId xmlns:a16="http://schemas.microsoft.com/office/drawing/2014/main" id="{EA160E4A-6C56-D44C-96C6-C5188925FFD9}"/>
                </a:ext>
              </a:extLst>
            </p:cNvPr>
            <p:cNvSpPr/>
            <p:nvPr/>
          </p:nvSpPr>
          <p:spPr>
            <a:xfrm>
              <a:off x="6562705" y="2872473"/>
              <a:ext cx="382588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2" name="Google Shape;1280;p37">
              <a:extLst>
                <a:ext uri="{FF2B5EF4-FFF2-40B4-BE49-F238E27FC236}">
                  <a16:creationId xmlns:a16="http://schemas.microsoft.com/office/drawing/2014/main" id="{9D087D21-7879-44AF-3C9D-607C6D93FB6F}"/>
                </a:ext>
              </a:extLst>
            </p:cNvPr>
            <p:cNvSpPr/>
            <p:nvPr/>
          </p:nvSpPr>
          <p:spPr>
            <a:xfrm>
              <a:off x="6048355" y="3677336"/>
              <a:ext cx="382588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3" name="Google Shape;1281;p37">
              <a:extLst>
                <a:ext uri="{FF2B5EF4-FFF2-40B4-BE49-F238E27FC236}">
                  <a16:creationId xmlns:a16="http://schemas.microsoft.com/office/drawing/2014/main" id="{AC760D11-2489-553F-507E-CA6829ECCB61}"/>
                </a:ext>
              </a:extLst>
            </p:cNvPr>
            <p:cNvSpPr/>
            <p:nvPr/>
          </p:nvSpPr>
          <p:spPr>
            <a:xfrm>
              <a:off x="6421418" y="3677336"/>
              <a:ext cx="384175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4" name="Google Shape;1282;p37">
              <a:extLst>
                <a:ext uri="{FF2B5EF4-FFF2-40B4-BE49-F238E27FC236}">
                  <a16:creationId xmlns:a16="http://schemas.microsoft.com/office/drawing/2014/main" id="{F6854FC0-B42A-C947-99A9-3D62815BB60F}"/>
                </a:ext>
              </a:extLst>
            </p:cNvPr>
            <p:cNvSpPr/>
            <p:nvPr/>
          </p:nvSpPr>
          <p:spPr>
            <a:xfrm>
              <a:off x="4206855" y="3677336"/>
              <a:ext cx="373063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5" name="Google Shape;1283;p37">
              <a:extLst>
                <a:ext uri="{FF2B5EF4-FFF2-40B4-BE49-F238E27FC236}">
                  <a16:creationId xmlns:a16="http://schemas.microsoft.com/office/drawing/2014/main" id="{C6982232-C75F-0E1C-D887-FC2F4DED39C0}"/>
                </a:ext>
              </a:extLst>
            </p:cNvPr>
            <p:cNvSpPr/>
            <p:nvPr/>
          </p:nvSpPr>
          <p:spPr>
            <a:xfrm>
              <a:off x="4579918" y="3677336"/>
              <a:ext cx="374650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6" name="Google Shape;1284;p37">
              <a:extLst>
                <a:ext uri="{FF2B5EF4-FFF2-40B4-BE49-F238E27FC236}">
                  <a16:creationId xmlns:a16="http://schemas.microsoft.com/office/drawing/2014/main" id="{B8989C98-A44D-119B-C37C-FE705F527085}"/>
                </a:ext>
              </a:extLst>
            </p:cNvPr>
            <p:cNvSpPr/>
            <p:nvPr/>
          </p:nvSpPr>
          <p:spPr>
            <a:xfrm>
              <a:off x="7272318" y="3677336"/>
              <a:ext cx="374650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7" name="Google Shape;1285;p37">
              <a:extLst>
                <a:ext uri="{FF2B5EF4-FFF2-40B4-BE49-F238E27FC236}">
                  <a16:creationId xmlns:a16="http://schemas.microsoft.com/office/drawing/2014/main" id="{19FB54EE-6D1D-A912-A63A-230034A3C23B}"/>
                </a:ext>
              </a:extLst>
            </p:cNvPr>
            <p:cNvSpPr/>
            <p:nvPr/>
          </p:nvSpPr>
          <p:spPr>
            <a:xfrm>
              <a:off x="7637443" y="3677336"/>
              <a:ext cx="382587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8" name="Google Shape;1286;p37">
              <a:extLst>
                <a:ext uri="{FF2B5EF4-FFF2-40B4-BE49-F238E27FC236}">
                  <a16:creationId xmlns:a16="http://schemas.microsoft.com/office/drawing/2014/main" id="{EC70149B-21A2-D851-15AD-0E9DF70FA7A0}"/>
                </a:ext>
              </a:extLst>
            </p:cNvPr>
            <p:cNvSpPr/>
            <p:nvPr/>
          </p:nvSpPr>
          <p:spPr>
            <a:xfrm>
              <a:off x="4954568" y="3677336"/>
              <a:ext cx="363537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49" name="Google Shape;1287;p37">
              <a:extLst>
                <a:ext uri="{FF2B5EF4-FFF2-40B4-BE49-F238E27FC236}">
                  <a16:creationId xmlns:a16="http://schemas.microsoft.com/office/drawing/2014/main" id="{24A6F51C-4B52-A9F9-6B29-FC3830C05425}"/>
                </a:ext>
              </a:extLst>
            </p:cNvPr>
            <p:cNvSpPr/>
            <p:nvPr/>
          </p:nvSpPr>
          <p:spPr>
            <a:xfrm>
              <a:off x="5692755" y="3677336"/>
              <a:ext cx="365125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250" name="Google Shape;1288;p37">
              <a:extLst>
                <a:ext uri="{FF2B5EF4-FFF2-40B4-BE49-F238E27FC236}">
                  <a16:creationId xmlns:a16="http://schemas.microsoft.com/office/drawing/2014/main" id="{89925C7B-581B-5610-8C15-CD3360DF7A27}"/>
                </a:ext>
              </a:extLst>
            </p:cNvPr>
            <p:cNvGrpSpPr/>
            <p:nvPr/>
          </p:nvGrpSpPr>
          <p:grpSpPr>
            <a:xfrm>
              <a:off x="1495405" y="3088373"/>
              <a:ext cx="2579688" cy="942975"/>
              <a:chOff x="160" y="2162"/>
              <a:chExt cx="1625" cy="594"/>
            </a:xfrm>
          </p:grpSpPr>
          <p:sp>
            <p:nvSpPr>
              <p:cNvPr id="2420" name="Google Shape;1289;p37">
                <a:extLst>
                  <a:ext uri="{FF2B5EF4-FFF2-40B4-BE49-F238E27FC236}">
                    <a16:creationId xmlns:a16="http://schemas.microsoft.com/office/drawing/2014/main" id="{170BAC6D-6969-2EEE-D676-10D038C7BE33}"/>
                  </a:ext>
                </a:extLst>
              </p:cNvPr>
              <p:cNvSpPr/>
              <p:nvPr/>
            </p:nvSpPr>
            <p:spPr>
              <a:xfrm>
                <a:off x="160" y="2274"/>
                <a:ext cx="736" cy="48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482" extrusionOk="0">
                    <a:moveTo>
                      <a:pt x="0" y="241"/>
                    </a:moveTo>
                    <a:lnTo>
                      <a:pt x="0" y="0"/>
                    </a:lnTo>
                    <a:lnTo>
                      <a:pt x="736" y="106"/>
                    </a:lnTo>
                    <a:lnTo>
                      <a:pt x="736" y="482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1" name="Google Shape;1290;p37">
                <a:extLst>
                  <a:ext uri="{FF2B5EF4-FFF2-40B4-BE49-F238E27FC236}">
                    <a16:creationId xmlns:a16="http://schemas.microsoft.com/office/drawing/2014/main" id="{FA6EDEC5-8A7D-0997-04BF-B7511A20A405}"/>
                  </a:ext>
                </a:extLst>
              </p:cNvPr>
              <p:cNvSpPr/>
              <p:nvPr/>
            </p:nvSpPr>
            <p:spPr>
              <a:xfrm>
                <a:off x="160" y="2274"/>
                <a:ext cx="736" cy="482"/>
              </a:xfrm>
              <a:custGeom>
                <a:avLst/>
                <a:gdLst/>
                <a:ahLst/>
                <a:cxnLst/>
                <a:rect l="l" t="t" r="r" b="b"/>
                <a:pathLst>
                  <a:path w="736" h="482" extrusionOk="0">
                    <a:moveTo>
                      <a:pt x="0" y="241"/>
                    </a:moveTo>
                    <a:lnTo>
                      <a:pt x="0" y="0"/>
                    </a:lnTo>
                    <a:lnTo>
                      <a:pt x="736" y="106"/>
                    </a:lnTo>
                    <a:lnTo>
                      <a:pt x="736" y="482"/>
                    </a:lnTo>
                    <a:lnTo>
                      <a:pt x="0" y="241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2" name="Google Shape;1291;p37">
                <a:extLst>
                  <a:ext uri="{FF2B5EF4-FFF2-40B4-BE49-F238E27FC236}">
                    <a16:creationId xmlns:a16="http://schemas.microsoft.com/office/drawing/2014/main" id="{0C884F35-BF42-4531-ACE0-BB9945532766}"/>
                  </a:ext>
                </a:extLst>
              </p:cNvPr>
              <p:cNvSpPr/>
              <p:nvPr/>
            </p:nvSpPr>
            <p:spPr>
              <a:xfrm>
                <a:off x="260" y="2162"/>
                <a:ext cx="1207" cy="141"/>
              </a:xfrm>
              <a:custGeom>
                <a:avLst/>
                <a:gdLst/>
                <a:ahLst/>
                <a:cxnLst/>
                <a:rect l="l" t="t" r="r" b="b"/>
                <a:pathLst>
                  <a:path w="1207" h="141" extrusionOk="0">
                    <a:moveTo>
                      <a:pt x="100" y="141"/>
                    </a:moveTo>
                    <a:lnTo>
                      <a:pt x="0" y="59"/>
                    </a:lnTo>
                    <a:lnTo>
                      <a:pt x="1189" y="0"/>
                    </a:lnTo>
                    <a:lnTo>
                      <a:pt x="1207" y="17"/>
                    </a:lnTo>
                    <a:lnTo>
                      <a:pt x="224" y="76"/>
                    </a:lnTo>
                    <a:lnTo>
                      <a:pt x="100" y="141"/>
                    </a:lnTo>
                    <a:close/>
                  </a:path>
                </a:pathLst>
              </a:custGeom>
              <a:solidFill>
                <a:srgbClr val="6B6B6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3" name="Google Shape;1292;p37">
                <a:extLst>
                  <a:ext uri="{FF2B5EF4-FFF2-40B4-BE49-F238E27FC236}">
                    <a16:creationId xmlns:a16="http://schemas.microsoft.com/office/drawing/2014/main" id="{44A8D316-06D1-C018-AB3D-E306D653EC4F}"/>
                  </a:ext>
                </a:extLst>
              </p:cNvPr>
              <p:cNvSpPr/>
              <p:nvPr/>
            </p:nvSpPr>
            <p:spPr>
              <a:xfrm>
                <a:off x="260" y="2162"/>
                <a:ext cx="1207" cy="141"/>
              </a:xfrm>
              <a:custGeom>
                <a:avLst/>
                <a:gdLst/>
                <a:ahLst/>
                <a:cxnLst/>
                <a:rect l="l" t="t" r="r" b="b"/>
                <a:pathLst>
                  <a:path w="1207" h="141" extrusionOk="0">
                    <a:moveTo>
                      <a:pt x="100" y="141"/>
                    </a:moveTo>
                    <a:lnTo>
                      <a:pt x="0" y="59"/>
                    </a:lnTo>
                    <a:lnTo>
                      <a:pt x="1189" y="0"/>
                    </a:lnTo>
                    <a:lnTo>
                      <a:pt x="1207" y="17"/>
                    </a:lnTo>
                    <a:lnTo>
                      <a:pt x="224" y="76"/>
                    </a:lnTo>
                    <a:lnTo>
                      <a:pt x="100" y="141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4" name="Google Shape;1293;p37">
                <a:extLst>
                  <a:ext uri="{FF2B5EF4-FFF2-40B4-BE49-F238E27FC236}">
                    <a16:creationId xmlns:a16="http://schemas.microsoft.com/office/drawing/2014/main" id="{4EDFE9BA-E457-F62E-2370-AC8A15980E52}"/>
                  </a:ext>
                </a:extLst>
              </p:cNvPr>
              <p:cNvSpPr/>
              <p:nvPr/>
            </p:nvSpPr>
            <p:spPr>
              <a:xfrm>
                <a:off x="896" y="2227"/>
                <a:ext cx="889" cy="529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29" extrusionOk="0">
                    <a:moveTo>
                      <a:pt x="0" y="529"/>
                    </a:moveTo>
                    <a:lnTo>
                      <a:pt x="0" y="153"/>
                    </a:lnTo>
                    <a:lnTo>
                      <a:pt x="889" y="0"/>
                    </a:lnTo>
                    <a:lnTo>
                      <a:pt x="889" y="259"/>
                    </a:lnTo>
                    <a:lnTo>
                      <a:pt x="0" y="529"/>
                    </a:lnTo>
                    <a:close/>
                  </a:path>
                </a:pathLst>
              </a:custGeom>
              <a:solidFill>
                <a:srgbClr val="D9D9A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5" name="Google Shape;1294;p37">
                <a:extLst>
                  <a:ext uri="{FF2B5EF4-FFF2-40B4-BE49-F238E27FC236}">
                    <a16:creationId xmlns:a16="http://schemas.microsoft.com/office/drawing/2014/main" id="{280A6F42-BB3C-F8A3-E073-58AD327E7F56}"/>
                  </a:ext>
                </a:extLst>
              </p:cNvPr>
              <p:cNvSpPr/>
              <p:nvPr/>
            </p:nvSpPr>
            <p:spPr>
              <a:xfrm>
                <a:off x="896" y="2227"/>
                <a:ext cx="889" cy="529"/>
              </a:xfrm>
              <a:custGeom>
                <a:avLst/>
                <a:gdLst/>
                <a:ahLst/>
                <a:cxnLst/>
                <a:rect l="l" t="t" r="r" b="b"/>
                <a:pathLst>
                  <a:path w="889" h="529" extrusionOk="0">
                    <a:moveTo>
                      <a:pt x="0" y="529"/>
                    </a:moveTo>
                    <a:lnTo>
                      <a:pt x="0" y="153"/>
                    </a:lnTo>
                    <a:lnTo>
                      <a:pt x="889" y="0"/>
                    </a:lnTo>
                    <a:lnTo>
                      <a:pt x="889" y="259"/>
                    </a:lnTo>
                    <a:lnTo>
                      <a:pt x="0" y="529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6" name="Google Shape;1295;p37">
                <a:extLst>
                  <a:ext uri="{FF2B5EF4-FFF2-40B4-BE49-F238E27FC236}">
                    <a16:creationId xmlns:a16="http://schemas.microsoft.com/office/drawing/2014/main" id="{97856572-6413-55B2-3F8B-18554415DC2A}"/>
                  </a:ext>
                </a:extLst>
              </p:cNvPr>
              <p:cNvSpPr/>
              <p:nvPr/>
            </p:nvSpPr>
            <p:spPr>
              <a:xfrm>
                <a:off x="160" y="2221"/>
                <a:ext cx="736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59" extrusionOk="0">
                    <a:moveTo>
                      <a:pt x="0" y="53"/>
                    </a:moveTo>
                    <a:lnTo>
                      <a:pt x="94" y="0"/>
                    </a:lnTo>
                    <a:lnTo>
                      <a:pt x="200" y="82"/>
                    </a:lnTo>
                    <a:lnTo>
                      <a:pt x="324" y="17"/>
                    </a:lnTo>
                    <a:lnTo>
                      <a:pt x="441" y="111"/>
                    </a:lnTo>
                    <a:lnTo>
                      <a:pt x="594" y="35"/>
                    </a:lnTo>
                    <a:lnTo>
                      <a:pt x="736" y="159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7" name="Google Shape;1296;p37">
                <a:extLst>
                  <a:ext uri="{FF2B5EF4-FFF2-40B4-BE49-F238E27FC236}">
                    <a16:creationId xmlns:a16="http://schemas.microsoft.com/office/drawing/2014/main" id="{A6F8C11D-3263-00C9-14EF-447AE1816774}"/>
                  </a:ext>
                </a:extLst>
              </p:cNvPr>
              <p:cNvSpPr/>
              <p:nvPr/>
            </p:nvSpPr>
            <p:spPr>
              <a:xfrm>
                <a:off x="160" y="2221"/>
                <a:ext cx="736" cy="15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59" extrusionOk="0">
                    <a:moveTo>
                      <a:pt x="0" y="53"/>
                    </a:moveTo>
                    <a:lnTo>
                      <a:pt x="94" y="0"/>
                    </a:lnTo>
                    <a:lnTo>
                      <a:pt x="200" y="82"/>
                    </a:lnTo>
                    <a:lnTo>
                      <a:pt x="324" y="17"/>
                    </a:lnTo>
                    <a:lnTo>
                      <a:pt x="441" y="111"/>
                    </a:lnTo>
                    <a:lnTo>
                      <a:pt x="594" y="35"/>
                    </a:lnTo>
                    <a:lnTo>
                      <a:pt x="736" y="159"/>
                    </a:lnTo>
                    <a:lnTo>
                      <a:pt x="0" y="53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8" name="Google Shape;1297;p37">
                <a:extLst>
                  <a:ext uri="{FF2B5EF4-FFF2-40B4-BE49-F238E27FC236}">
                    <a16:creationId xmlns:a16="http://schemas.microsoft.com/office/drawing/2014/main" id="{8FC07AB9-1C7E-C573-2474-EAE1BDAEF5F0}"/>
                  </a:ext>
                </a:extLst>
              </p:cNvPr>
              <p:cNvSpPr/>
              <p:nvPr/>
            </p:nvSpPr>
            <p:spPr>
              <a:xfrm>
                <a:off x="189" y="2356"/>
                <a:ext cx="153" cy="218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18" extrusionOk="0">
                    <a:moveTo>
                      <a:pt x="0" y="0"/>
                    </a:moveTo>
                    <a:lnTo>
                      <a:pt x="0" y="171"/>
                    </a:lnTo>
                    <a:lnTo>
                      <a:pt x="153" y="218"/>
                    </a:lnTo>
                    <a:lnTo>
                      <a:pt x="153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29" name="Google Shape;1298;p37">
                <a:extLst>
                  <a:ext uri="{FF2B5EF4-FFF2-40B4-BE49-F238E27FC236}">
                    <a16:creationId xmlns:a16="http://schemas.microsoft.com/office/drawing/2014/main" id="{A66C6C74-ED00-C4DE-B695-51AC48D765FA}"/>
                  </a:ext>
                </a:extLst>
              </p:cNvPr>
              <p:cNvSpPr/>
              <p:nvPr/>
            </p:nvSpPr>
            <p:spPr>
              <a:xfrm>
                <a:off x="189" y="2356"/>
                <a:ext cx="153" cy="218"/>
              </a:xfrm>
              <a:custGeom>
                <a:avLst/>
                <a:gdLst/>
                <a:ahLst/>
                <a:cxnLst/>
                <a:rect l="l" t="t" r="r" b="b"/>
                <a:pathLst>
                  <a:path w="153" h="218" extrusionOk="0">
                    <a:moveTo>
                      <a:pt x="0" y="0"/>
                    </a:moveTo>
                    <a:lnTo>
                      <a:pt x="0" y="171"/>
                    </a:lnTo>
                    <a:lnTo>
                      <a:pt x="153" y="218"/>
                    </a:lnTo>
                    <a:lnTo>
                      <a:pt x="153" y="29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0" name="Google Shape;1299;p37">
                <a:extLst>
                  <a:ext uri="{FF2B5EF4-FFF2-40B4-BE49-F238E27FC236}">
                    <a16:creationId xmlns:a16="http://schemas.microsoft.com/office/drawing/2014/main" id="{9641E20F-C6C5-B228-643A-77BBBAEB805E}"/>
                  </a:ext>
                </a:extLst>
              </p:cNvPr>
              <p:cNvSpPr/>
              <p:nvPr/>
            </p:nvSpPr>
            <p:spPr>
              <a:xfrm>
                <a:off x="378" y="2391"/>
                <a:ext cx="188" cy="259"/>
              </a:xfrm>
              <a:custGeom>
                <a:avLst/>
                <a:gdLst/>
                <a:ahLst/>
                <a:cxnLst/>
                <a:rect l="l" t="t" r="r" b="b"/>
                <a:pathLst>
                  <a:path w="188" h="259" extrusionOk="0">
                    <a:moveTo>
                      <a:pt x="0" y="0"/>
                    </a:moveTo>
                    <a:lnTo>
                      <a:pt x="0" y="195"/>
                    </a:lnTo>
                    <a:lnTo>
                      <a:pt x="188" y="259"/>
                    </a:lnTo>
                    <a:lnTo>
                      <a:pt x="188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1" name="Google Shape;1300;p37">
                <a:extLst>
                  <a:ext uri="{FF2B5EF4-FFF2-40B4-BE49-F238E27FC236}">
                    <a16:creationId xmlns:a16="http://schemas.microsoft.com/office/drawing/2014/main" id="{CB3CFF44-1301-4AE1-9113-645C157832F7}"/>
                  </a:ext>
                </a:extLst>
              </p:cNvPr>
              <p:cNvSpPr/>
              <p:nvPr/>
            </p:nvSpPr>
            <p:spPr>
              <a:xfrm>
                <a:off x="378" y="2391"/>
                <a:ext cx="188" cy="259"/>
              </a:xfrm>
              <a:custGeom>
                <a:avLst/>
                <a:gdLst/>
                <a:ahLst/>
                <a:cxnLst/>
                <a:rect l="l" t="t" r="r" b="b"/>
                <a:pathLst>
                  <a:path w="188" h="259" extrusionOk="0">
                    <a:moveTo>
                      <a:pt x="0" y="0"/>
                    </a:moveTo>
                    <a:lnTo>
                      <a:pt x="0" y="195"/>
                    </a:lnTo>
                    <a:lnTo>
                      <a:pt x="188" y="259"/>
                    </a:lnTo>
                    <a:lnTo>
                      <a:pt x="188" y="3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2" name="Google Shape;1301;p37">
                <a:extLst>
                  <a:ext uri="{FF2B5EF4-FFF2-40B4-BE49-F238E27FC236}">
                    <a16:creationId xmlns:a16="http://schemas.microsoft.com/office/drawing/2014/main" id="{07DC24FB-AB75-3972-6802-598BA895A01E}"/>
                  </a:ext>
                </a:extLst>
              </p:cNvPr>
              <p:cNvSpPr/>
              <p:nvPr/>
            </p:nvSpPr>
            <p:spPr>
              <a:xfrm>
                <a:off x="619" y="2427"/>
                <a:ext cx="212" cy="306"/>
              </a:xfrm>
              <a:custGeom>
                <a:avLst/>
                <a:gdLst/>
                <a:ahLst/>
                <a:cxnLst/>
                <a:rect l="l" t="t" r="r" b="b"/>
                <a:pathLst>
                  <a:path w="212" h="306" extrusionOk="0">
                    <a:moveTo>
                      <a:pt x="0" y="0"/>
                    </a:moveTo>
                    <a:lnTo>
                      <a:pt x="0" y="241"/>
                    </a:lnTo>
                    <a:lnTo>
                      <a:pt x="212" y="306"/>
                    </a:lnTo>
                    <a:lnTo>
                      <a:pt x="212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3" name="Google Shape;1302;p37">
                <a:extLst>
                  <a:ext uri="{FF2B5EF4-FFF2-40B4-BE49-F238E27FC236}">
                    <a16:creationId xmlns:a16="http://schemas.microsoft.com/office/drawing/2014/main" id="{70A081A3-79AB-58D3-37CB-B8148E0C1B2D}"/>
                  </a:ext>
                </a:extLst>
              </p:cNvPr>
              <p:cNvSpPr/>
              <p:nvPr/>
            </p:nvSpPr>
            <p:spPr>
              <a:xfrm>
                <a:off x="619" y="2427"/>
                <a:ext cx="212" cy="306"/>
              </a:xfrm>
              <a:custGeom>
                <a:avLst/>
                <a:gdLst/>
                <a:ahLst/>
                <a:cxnLst/>
                <a:rect l="l" t="t" r="r" b="b"/>
                <a:pathLst>
                  <a:path w="212" h="306" extrusionOk="0">
                    <a:moveTo>
                      <a:pt x="0" y="0"/>
                    </a:moveTo>
                    <a:lnTo>
                      <a:pt x="0" y="241"/>
                    </a:lnTo>
                    <a:lnTo>
                      <a:pt x="212" y="306"/>
                    </a:lnTo>
                    <a:lnTo>
                      <a:pt x="212" y="41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4" name="Google Shape;1303;p37">
                <a:extLst>
                  <a:ext uri="{FF2B5EF4-FFF2-40B4-BE49-F238E27FC236}">
                    <a16:creationId xmlns:a16="http://schemas.microsoft.com/office/drawing/2014/main" id="{14084B7E-C0AA-1C5A-49A4-002C0C935E7B}"/>
                  </a:ext>
                </a:extLst>
              </p:cNvPr>
              <p:cNvSpPr/>
              <p:nvPr/>
            </p:nvSpPr>
            <p:spPr>
              <a:xfrm>
                <a:off x="1202" y="2368"/>
                <a:ext cx="271" cy="288"/>
              </a:xfrm>
              <a:custGeom>
                <a:avLst/>
                <a:gdLst/>
                <a:ahLst/>
                <a:cxnLst/>
                <a:rect l="l" t="t" r="r" b="b"/>
                <a:pathLst>
                  <a:path w="271" h="288" extrusionOk="0">
                    <a:moveTo>
                      <a:pt x="0" y="288"/>
                    </a:moveTo>
                    <a:lnTo>
                      <a:pt x="0" y="59"/>
                    </a:lnTo>
                    <a:lnTo>
                      <a:pt x="271" y="0"/>
                    </a:lnTo>
                    <a:lnTo>
                      <a:pt x="271" y="212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5" name="Google Shape;1304;p37">
                <a:extLst>
                  <a:ext uri="{FF2B5EF4-FFF2-40B4-BE49-F238E27FC236}">
                    <a16:creationId xmlns:a16="http://schemas.microsoft.com/office/drawing/2014/main" id="{0C505C14-F4B9-7F32-5196-40BE8A319176}"/>
                  </a:ext>
                </a:extLst>
              </p:cNvPr>
              <p:cNvSpPr/>
              <p:nvPr/>
            </p:nvSpPr>
            <p:spPr>
              <a:xfrm>
                <a:off x="1202" y="2368"/>
                <a:ext cx="271" cy="288"/>
              </a:xfrm>
              <a:custGeom>
                <a:avLst/>
                <a:gdLst/>
                <a:ahLst/>
                <a:cxnLst/>
                <a:rect l="l" t="t" r="r" b="b"/>
                <a:pathLst>
                  <a:path w="271" h="288" extrusionOk="0">
                    <a:moveTo>
                      <a:pt x="0" y="288"/>
                    </a:moveTo>
                    <a:lnTo>
                      <a:pt x="0" y="59"/>
                    </a:lnTo>
                    <a:lnTo>
                      <a:pt x="271" y="0"/>
                    </a:lnTo>
                    <a:lnTo>
                      <a:pt x="271" y="212"/>
                    </a:lnTo>
                    <a:lnTo>
                      <a:pt x="0" y="288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6" name="Google Shape;1305;p37">
                <a:extLst>
                  <a:ext uri="{FF2B5EF4-FFF2-40B4-BE49-F238E27FC236}">
                    <a16:creationId xmlns:a16="http://schemas.microsoft.com/office/drawing/2014/main" id="{28F0D48C-AE19-5BEC-3046-ACC2549AEA93}"/>
                  </a:ext>
                </a:extLst>
              </p:cNvPr>
              <p:cNvSpPr/>
              <p:nvPr/>
            </p:nvSpPr>
            <p:spPr>
              <a:xfrm>
                <a:off x="754" y="2191"/>
                <a:ext cx="1031" cy="189"/>
              </a:xfrm>
              <a:custGeom>
                <a:avLst/>
                <a:gdLst/>
                <a:ahLst/>
                <a:cxnLst/>
                <a:rect l="l" t="t" r="r" b="b"/>
                <a:pathLst>
                  <a:path w="1031" h="189" extrusionOk="0">
                    <a:moveTo>
                      <a:pt x="142" y="189"/>
                    </a:moveTo>
                    <a:lnTo>
                      <a:pt x="0" y="65"/>
                    </a:lnTo>
                    <a:lnTo>
                      <a:pt x="972" y="0"/>
                    </a:lnTo>
                    <a:lnTo>
                      <a:pt x="1031" y="36"/>
                    </a:lnTo>
                    <a:lnTo>
                      <a:pt x="142" y="189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7" name="Google Shape;1306;p37">
                <a:extLst>
                  <a:ext uri="{FF2B5EF4-FFF2-40B4-BE49-F238E27FC236}">
                    <a16:creationId xmlns:a16="http://schemas.microsoft.com/office/drawing/2014/main" id="{6015FBDD-8D2C-D551-D081-7E7A02261C52}"/>
                  </a:ext>
                </a:extLst>
              </p:cNvPr>
              <p:cNvSpPr/>
              <p:nvPr/>
            </p:nvSpPr>
            <p:spPr>
              <a:xfrm>
                <a:off x="754" y="2191"/>
                <a:ext cx="1031" cy="189"/>
              </a:xfrm>
              <a:custGeom>
                <a:avLst/>
                <a:gdLst/>
                <a:ahLst/>
                <a:cxnLst/>
                <a:rect l="l" t="t" r="r" b="b"/>
                <a:pathLst>
                  <a:path w="1031" h="189" extrusionOk="0">
                    <a:moveTo>
                      <a:pt x="142" y="189"/>
                    </a:moveTo>
                    <a:lnTo>
                      <a:pt x="0" y="65"/>
                    </a:lnTo>
                    <a:lnTo>
                      <a:pt x="972" y="0"/>
                    </a:lnTo>
                    <a:lnTo>
                      <a:pt x="1031" y="36"/>
                    </a:lnTo>
                    <a:lnTo>
                      <a:pt x="142" y="189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8" name="Google Shape;1307;p37">
                <a:extLst>
                  <a:ext uri="{FF2B5EF4-FFF2-40B4-BE49-F238E27FC236}">
                    <a16:creationId xmlns:a16="http://schemas.microsoft.com/office/drawing/2014/main" id="{C2EC81F8-3371-9F4F-0ADF-6AFA12933CFE}"/>
                  </a:ext>
                </a:extLst>
              </p:cNvPr>
              <p:cNvSpPr/>
              <p:nvPr/>
            </p:nvSpPr>
            <p:spPr>
              <a:xfrm>
                <a:off x="484" y="2174"/>
                <a:ext cx="113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158" extrusionOk="0">
                    <a:moveTo>
                      <a:pt x="117" y="158"/>
                    </a:moveTo>
                    <a:lnTo>
                      <a:pt x="0" y="64"/>
                    </a:lnTo>
                    <a:lnTo>
                      <a:pt x="1101" y="0"/>
                    </a:lnTo>
                    <a:lnTo>
                      <a:pt x="1130" y="23"/>
                    </a:lnTo>
                    <a:lnTo>
                      <a:pt x="270" y="82"/>
                    </a:lnTo>
                    <a:lnTo>
                      <a:pt x="117" y="158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439" name="Google Shape;1308;p37">
                <a:extLst>
                  <a:ext uri="{FF2B5EF4-FFF2-40B4-BE49-F238E27FC236}">
                    <a16:creationId xmlns:a16="http://schemas.microsoft.com/office/drawing/2014/main" id="{C0CBB90F-D87F-0EE9-5BA1-EB1B0B6C77CE}"/>
                  </a:ext>
                </a:extLst>
              </p:cNvPr>
              <p:cNvSpPr/>
              <p:nvPr/>
            </p:nvSpPr>
            <p:spPr>
              <a:xfrm>
                <a:off x="484" y="2174"/>
                <a:ext cx="113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158" extrusionOk="0">
                    <a:moveTo>
                      <a:pt x="117" y="158"/>
                    </a:moveTo>
                    <a:lnTo>
                      <a:pt x="0" y="64"/>
                    </a:lnTo>
                    <a:lnTo>
                      <a:pt x="1101" y="0"/>
                    </a:lnTo>
                    <a:lnTo>
                      <a:pt x="1130" y="23"/>
                    </a:lnTo>
                    <a:lnTo>
                      <a:pt x="270" y="82"/>
                    </a:lnTo>
                    <a:lnTo>
                      <a:pt x="117" y="158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grpSp>
          <p:nvGrpSpPr>
            <p:cNvPr id="1251" name="Google Shape;1309;p37">
              <a:extLst>
                <a:ext uri="{FF2B5EF4-FFF2-40B4-BE49-F238E27FC236}">
                  <a16:creationId xmlns:a16="http://schemas.microsoft.com/office/drawing/2014/main" id="{A38F1913-7E98-98FD-135D-C2B15E26C399}"/>
                </a:ext>
              </a:extLst>
            </p:cNvPr>
            <p:cNvGrpSpPr/>
            <p:nvPr/>
          </p:nvGrpSpPr>
          <p:grpSpPr>
            <a:xfrm>
              <a:off x="5872143" y="1727886"/>
              <a:ext cx="1260475" cy="622300"/>
              <a:chOff x="2917" y="1305"/>
              <a:chExt cx="794" cy="392"/>
            </a:xfrm>
          </p:grpSpPr>
          <p:grpSp>
            <p:nvGrpSpPr>
              <p:cNvPr id="1692" name="Google Shape;1310;p37">
                <a:extLst>
                  <a:ext uri="{FF2B5EF4-FFF2-40B4-BE49-F238E27FC236}">
                    <a16:creationId xmlns:a16="http://schemas.microsoft.com/office/drawing/2014/main" id="{8190DF60-BFE8-D592-5096-65AEAB31F1F0}"/>
                  </a:ext>
                </a:extLst>
              </p:cNvPr>
              <p:cNvGrpSpPr/>
              <p:nvPr/>
            </p:nvGrpSpPr>
            <p:grpSpPr>
              <a:xfrm>
                <a:off x="2922" y="1305"/>
                <a:ext cx="789" cy="390"/>
                <a:chOff x="2922" y="1305"/>
                <a:chExt cx="789" cy="390"/>
              </a:xfrm>
            </p:grpSpPr>
            <p:sp>
              <p:nvSpPr>
                <p:cNvPr id="2220" name="Google Shape;1311;p37">
                  <a:extLst>
                    <a:ext uri="{FF2B5EF4-FFF2-40B4-BE49-F238E27FC236}">
                      <a16:creationId xmlns:a16="http://schemas.microsoft.com/office/drawing/2014/main" id="{8185278F-102C-F029-A3EE-E852FAAA0E5D}"/>
                    </a:ext>
                  </a:extLst>
                </p:cNvPr>
                <p:cNvSpPr/>
                <p:nvPr/>
              </p:nvSpPr>
              <p:spPr>
                <a:xfrm>
                  <a:off x="3159" y="1599"/>
                  <a:ext cx="154" cy="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14" extrusionOk="0">
                      <a:moveTo>
                        <a:pt x="28" y="2"/>
                      </a:moveTo>
                      <a:lnTo>
                        <a:pt x="63" y="0"/>
                      </a:lnTo>
                      <a:lnTo>
                        <a:pt x="64" y="5"/>
                      </a:lnTo>
                      <a:lnTo>
                        <a:pt x="28" y="8"/>
                      </a:lnTo>
                      <a:lnTo>
                        <a:pt x="28" y="6"/>
                      </a:lnTo>
                      <a:lnTo>
                        <a:pt x="7" y="8"/>
                      </a:lnTo>
                      <a:lnTo>
                        <a:pt x="4" y="14"/>
                      </a:lnTo>
                      <a:lnTo>
                        <a:pt x="0" y="13"/>
                      </a:lnTo>
                      <a:lnTo>
                        <a:pt x="4" y="7"/>
                      </a:lnTo>
                      <a:lnTo>
                        <a:pt x="28" y="3"/>
                      </a:lnTo>
                      <a:lnTo>
                        <a:pt x="28" y="2"/>
                      </a:lnTo>
                    </a:path>
                  </a:pathLst>
                </a:cu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1" name="Google Shape;1312;p37">
                  <a:extLst>
                    <a:ext uri="{FF2B5EF4-FFF2-40B4-BE49-F238E27FC236}">
                      <a16:creationId xmlns:a16="http://schemas.microsoft.com/office/drawing/2014/main" id="{330EF194-68DA-491B-887A-7D80FB7D412F}"/>
                    </a:ext>
                  </a:extLst>
                </p:cNvPr>
                <p:cNvSpPr/>
                <p:nvPr/>
              </p:nvSpPr>
              <p:spPr>
                <a:xfrm>
                  <a:off x="3303" y="1587"/>
                  <a:ext cx="84" cy="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10" extrusionOk="0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3" y="10"/>
                      </a:lnTo>
                      <a:lnTo>
                        <a:pt x="27" y="10"/>
                      </a:lnTo>
                      <a:lnTo>
                        <a:pt x="30" y="7"/>
                      </a:lnTo>
                      <a:lnTo>
                        <a:pt x="35" y="7"/>
                      </a:lnTo>
                      <a:lnTo>
                        <a:pt x="3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D3937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2" name="Google Shape;1313;p37">
                  <a:extLst>
                    <a:ext uri="{FF2B5EF4-FFF2-40B4-BE49-F238E27FC236}">
                      <a16:creationId xmlns:a16="http://schemas.microsoft.com/office/drawing/2014/main" id="{95D55493-B87E-20C1-7976-F350CC5CBFC5}"/>
                    </a:ext>
                  </a:extLst>
                </p:cNvPr>
                <p:cNvSpPr/>
                <p:nvPr/>
              </p:nvSpPr>
              <p:spPr>
                <a:xfrm>
                  <a:off x="2922" y="1477"/>
                  <a:ext cx="5" cy="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32" extrusionOk="0">
                      <a:moveTo>
                        <a:pt x="0" y="0"/>
                      </a:moveTo>
                      <a:lnTo>
                        <a:pt x="1" y="32"/>
                      </a:lnTo>
                      <a:lnTo>
                        <a:pt x="2" y="31"/>
                      </a:lnTo>
                      <a:lnTo>
                        <a:pt x="2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3" name="Google Shape;1314;p37">
                  <a:extLst>
                    <a:ext uri="{FF2B5EF4-FFF2-40B4-BE49-F238E27FC236}">
                      <a16:creationId xmlns:a16="http://schemas.microsoft.com/office/drawing/2014/main" id="{F2238060-8737-0A4C-710B-043FAD81A6ED}"/>
                    </a:ext>
                  </a:extLst>
                </p:cNvPr>
                <p:cNvSpPr/>
                <p:nvPr/>
              </p:nvSpPr>
              <p:spPr>
                <a:xfrm>
                  <a:off x="2939" y="1566"/>
                  <a:ext cx="446" cy="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" h="9" extrusionOk="0">
                      <a:moveTo>
                        <a:pt x="186" y="2"/>
                      </a:moveTo>
                      <a:lnTo>
                        <a:pt x="186" y="9"/>
                      </a:lnTo>
                      <a:lnTo>
                        <a:pt x="0" y="9"/>
                      </a:lnTo>
                      <a:lnTo>
                        <a:pt x="0" y="0"/>
                      </a:lnTo>
                      <a:lnTo>
                        <a:pt x="186" y="2"/>
                      </a:ln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4" name="Google Shape;1315;p37">
                  <a:extLst>
                    <a:ext uri="{FF2B5EF4-FFF2-40B4-BE49-F238E27FC236}">
                      <a16:creationId xmlns:a16="http://schemas.microsoft.com/office/drawing/2014/main" id="{79785009-D99E-3265-F3BD-3F2D7E56B9C7}"/>
                    </a:ext>
                  </a:extLst>
                </p:cNvPr>
                <p:cNvSpPr/>
                <p:nvPr/>
              </p:nvSpPr>
              <p:spPr>
                <a:xfrm>
                  <a:off x="3531" y="1542"/>
                  <a:ext cx="129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31" extrusionOk="0">
                      <a:moveTo>
                        <a:pt x="0" y="31"/>
                      </a:moveTo>
                      <a:lnTo>
                        <a:pt x="54" y="30"/>
                      </a:lnTo>
                      <a:lnTo>
                        <a:pt x="47" y="6"/>
                      </a:lnTo>
                      <a:cubicBezTo>
                        <a:pt x="47" y="6"/>
                        <a:pt x="5" y="0"/>
                        <a:pt x="4" y="3"/>
                      </a:cubicBezTo>
                      <a:cubicBezTo>
                        <a:pt x="3" y="6"/>
                        <a:pt x="0" y="31"/>
                        <a:pt x="0" y="31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5" name="Google Shape;1316;p37">
                  <a:extLst>
                    <a:ext uri="{FF2B5EF4-FFF2-40B4-BE49-F238E27FC236}">
                      <a16:creationId xmlns:a16="http://schemas.microsoft.com/office/drawing/2014/main" id="{A37801A2-82F9-D1C1-A62A-41FCA4DD1384}"/>
                    </a:ext>
                  </a:extLst>
                </p:cNvPr>
                <p:cNvSpPr/>
                <p:nvPr/>
              </p:nvSpPr>
              <p:spPr>
                <a:xfrm>
                  <a:off x="3375" y="1360"/>
                  <a:ext cx="331" cy="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07" extrusionOk="0">
                      <a:moveTo>
                        <a:pt x="0" y="42"/>
                      </a:moveTo>
                      <a:lnTo>
                        <a:pt x="3" y="47"/>
                      </a:lnTo>
                      <a:lnTo>
                        <a:pt x="4" y="103"/>
                      </a:lnTo>
                      <a:lnTo>
                        <a:pt x="11" y="107"/>
                      </a:lnTo>
                      <a:cubicBezTo>
                        <a:pt x="34" y="105"/>
                        <a:pt x="39" y="106"/>
                        <a:pt x="65" y="106"/>
                      </a:cubicBezTo>
                      <a:cubicBezTo>
                        <a:pt x="66" y="102"/>
                        <a:pt x="70" y="88"/>
                        <a:pt x="74" y="85"/>
                      </a:cubicBezTo>
                      <a:cubicBezTo>
                        <a:pt x="78" y="81"/>
                        <a:pt x="97" y="80"/>
                        <a:pt x="108" y="84"/>
                      </a:cubicBezTo>
                      <a:cubicBezTo>
                        <a:pt x="112" y="87"/>
                        <a:pt x="116" y="101"/>
                        <a:pt x="118" y="105"/>
                      </a:cubicBezTo>
                      <a:cubicBezTo>
                        <a:pt x="121" y="105"/>
                        <a:pt x="130" y="104"/>
                        <a:pt x="137" y="103"/>
                      </a:cubicBezTo>
                      <a:lnTo>
                        <a:pt x="138" y="87"/>
                      </a:lnTo>
                      <a:lnTo>
                        <a:pt x="135" y="86"/>
                      </a:lnTo>
                      <a:cubicBezTo>
                        <a:pt x="133" y="79"/>
                        <a:pt x="133" y="80"/>
                        <a:pt x="133" y="74"/>
                      </a:cubicBezTo>
                      <a:cubicBezTo>
                        <a:pt x="133" y="73"/>
                        <a:pt x="136" y="74"/>
                        <a:pt x="136" y="73"/>
                      </a:cubicBezTo>
                      <a:cubicBezTo>
                        <a:pt x="136" y="69"/>
                        <a:pt x="108" y="47"/>
                        <a:pt x="97" y="41"/>
                      </a:cubicBezTo>
                      <a:lnTo>
                        <a:pt x="91" y="36"/>
                      </a:lnTo>
                      <a:cubicBezTo>
                        <a:pt x="81" y="24"/>
                        <a:pt x="60" y="10"/>
                        <a:pt x="50" y="2"/>
                      </a:cubicBezTo>
                      <a:cubicBezTo>
                        <a:pt x="45" y="0"/>
                        <a:pt x="38" y="1"/>
                        <a:pt x="1" y="1"/>
                      </a:cubicBezTo>
                      <a:lnTo>
                        <a:pt x="0" y="42"/>
                      </a:lnTo>
                    </a:path>
                  </a:pathLst>
                </a:custGeom>
                <a:solidFill>
                  <a:srgbClr val="0089E0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6" name="Google Shape;1317;p37">
                  <a:extLst>
                    <a:ext uri="{FF2B5EF4-FFF2-40B4-BE49-F238E27FC236}">
                      <a16:creationId xmlns:a16="http://schemas.microsoft.com/office/drawing/2014/main" id="{38CF79F2-B310-87C7-B63B-33F22EE3404A}"/>
                    </a:ext>
                  </a:extLst>
                </p:cNvPr>
                <p:cNvSpPr/>
                <p:nvPr/>
              </p:nvSpPr>
              <p:spPr>
                <a:xfrm>
                  <a:off x="3476" y="1322"/>
                  <a:ext cx="196" cy="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" h="81" extrusionOk="0">
                      <a:moveTo>
                        <a:pt x="82" y="40"/>
                      </a:moveTo>
                      <a:cubicBezTo>
                        <a:pt x="82" y="18"/>
                        <a:pt x="63" y="0"/>
                        <a:pt x="41" y="0"/>
                      </a:cubicBezTo>
                      <a:cubicBezTo>
                        <a:pt x="19" y="0"/>
                        <a:pt x="0" y="18"/>
                        <a:pt x="0" y="40"/>
                      </a:cubicBezTo>
                      <a:cubicBezTo>
                        <a:pt x="0" y="63"/>
                        <a:pt x="19" y="81"/>
                        <a:pt x="41" y="81"/>
                      </a:cubicBezTo>
                      <a:cubicBezTo>
                        <a:pt x="63" y="81"/>
                        <a:pt x="82" y="63"/>
                        <a:pt x="82" y="40"/>
                      </a:cubicBezTo>
                      <a:moveTo>
                        <a:pt x="80" y="40"/>
                      </a:moveTo>
                      <a:cubicBezTo>
                        <a:pt x="80" y="62"/>
                        <a:pt x="62" y="79"/>
                        <a:pt x="41" y="79"/>
                      </a:cubicBezTo>
                      <a:cubicBezTo>
                        <a:pt x="20" y="79"/>
                        <a:pt x="2" y="62"/>
                        <a:pt x="2" y="40"/>
                      </a:cubicBezTo>
                      <a:cubicBezTo>
                        <a:pt x="2" y="19"/>
                        <a:pt x="20" y="2"/>
                        <a:pt x="41" y="2"/>
                      </a:cubicBezTo>
                      <a:cubicBezTo>
                        <a:pt x="62" y="2"/>
                        <a:pt x="80" y="19"/>
                        <a:pt x="80" y="40"/>
                      </a:cubicBez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7" name="Google Shape;1318;p37">
                  <a:extLst>
                    <a:ext uri="{FF2B5EF4-FFF2-40B4-BE49-F238E27FC236}">
                      <a16:creationId xmlns:a16="http://schemas.microsoft.com/office/drawing/2014/main" id="{F5F61A7C-27C2-5648-D298-96BFF482921C}"/>
                    </a:ext>
                  </a:extLst>
                </p:cNvPr>
                <p:cNvSpPr/>
                <p:nvPr/>
              </p:nvSpPr>
              <p:spPr>
                <a:xfrm>
                  <a:off x="3478" y="1324"/>
                  <a:ext cx="192" cy="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" h="79" extrusionOk="0">
                      <a:moveTo>
                        <a:pt x="80" y="39"/>
                      </a:moveTo>
                      <a:cubicBezTo>
                        <a:pt x="80" y="18"/>
                        <a:pt x="62" y="0"/>
                        <a:pt x="40" y="0"/>
                      </a:cubicBezTo>
                      <a:cubicBezTo>
                        <a:pt x="18" y="0"/>
                        <a:pt x="0" y="18"/>
                        <a:pt x="0" y="39"/>
                      </a:cubicBezTo>
                      <a:cubicBezTo>
                        <a:pt x="0" y="61"/>
                        <a:pt x="18" y="79"/>
                        <a:pt x="40" y="79"/>
                      </a:cubicBezTo>
                      <a:cubicBezTo>
                        <a:pt x="62" y="79"/>
                        <a:pt x="80" y="61"/>
                        <a:pt x="80" y="39"/>
                      </a:cubicBezTo>
                      <a:moveTo>
                        <a:pt x="78" y="39"/>
                      </a:moveTo>
                      <a:cubicBezTo>
                        <a:pt x="78" y="60"/>
                        <a:pt x="61" y="77"/>
                        <a:pt x="40" y="77"/>
                      </a:cubicBezTo>
                      <a:cubicBezTo>
                        <a:pt x="19" y="77"/>
                        <a:pt x="2" y="60"/>
                        <a:pt x="2" y="39"/>
                      </a:cubicBezTo>
                      <a:cubicBezTo>
                        <a:pt x="2" y="19"/>
                        <a:pt x="19" y="2"/>
                        <a:pt x="40" y="2"/>
                      </a:cubicBezTo>
                      <a:cubicBezTo>
                        <a:pt x="61" y="2"/>
                        <a:pt x="78" y="19"/>
                        <a:pt x="78" y="39"/>
                      </a:cubicBez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8" name="Google Shape;1319;p37">
                  <a:extLst>
                    <a:ext uri="{FF2B5EF4-FFF2-40B4-BE49-F238E27FC236}">
                      <a16:creationId xmlns:a16="http://schemas.microsoft.com/office/drawing/2014/main" id="{99A396FC-E63F-8013-0786-FC71EDC4F3EA}"/>
                    </a:ext>
                  </a:extLst>
                </p:cNvPr>
                <p:cNvSpPr/>
                <p:nvPr/>
              </p:nvSpPr>
              <p:spPr>
                <a:xfrm>
                  <a:off x="3480" y="1327"/>
                  <a:ext cx="187" cy="1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" h="77" extrusionOk="0">
                      <a:moveTo>
                        <a:pt x="78" y="38"/>
                      </a:moveTo>
                      <a:cubicBezTo>
                        <a:pt x="78" y="17"/>
                        <a:pt x="60" y="0"/>
                        <a:pt x="39" y="0"/>
                      </a:cubicBezTo>
                      <a:cubicBezTo>
                        <a:pt x="18" y="0"/>
                        <a:pt x="0" y="17"/>
                        <a:pt x="0" y="38"/>
                      </a:cubicBezTo>
                      <a:cubicBezTo>
                        <a:pt x="0" y="60"/>
                        <a:pt x="18" y="77"/>
                        <a:pt x="39" y="77"/>
                      </a:cubicBezTo>
                      <a:cubicBezTo>
                        <a:pt x="60" y="77"/>
                        <a:pt x="78" y="60"/>
                        <a:pt x="78" y="38"/>
                      </a:cubicBezTo>
                      <a:moveTo>
                        <a:pt x="76" y="38"/>
                      </a:moveTo>
                      <a:cubicBezTo>
                        <a:pt x="76" y="58"/>
                        <a:pt x="59" y="75"/>
                        <a:pt x="39" y="75"/>
                      </a:cubicBezTo>
                      <a:cubicBezTo>
                        <a:pt x="19" y="75"/>
                        <a:pt x="2" y="58"/>
                        <a:pt x="2" y="38"/>
                      </a:cubicBezTo>
                      <a:cubicBezTo>
                        <a:pt x="2" y="18"/>
                        <a:pt x="19" y="2"/>
                        <a:pt x="39" y="2"/>
                      </a:cubicBezTo>
                      <a:cubicBezTo>
                        <a:pt x="59" y="2"/>
                        <a:pt x="76" y="18"/>
                        <a:pt x="76" y="38"/>
                      </a:cubicBezTo>
                    </a:path>
                  </a:pathLst>
                </a:custGeom>
                <a:solidFill>
                  <a:srgbClr val="85848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29" name="Google Shape;1320;p37">
                  <a:extLst>
                    <a:ext uri="{FF2B5EF4-FFF2-40B4-BE49-F238E27FC236}">
                      <a16:creationId xmlns:a16="http://schemas.microsoft.com/office/drawing/2014/main" id="{BD3314BC-8D6F-8067-8CAF-2C1678D33614}"/>
                    </a:ext>
                  </a:extLst>
                </p:cNvPr>
                <p:cNvSpPr/>
                <p:nvPr/>
              </p:nvSpPr>
              <p:spPr>
                <a:xfrm>
                  <a:off x="3483" y="1329"/>
                  <a:ext cx="182" cy="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75" extrusionOk="0">
                      <a:moveTo>
                        <a:pt x="76" y="37"/>
                      </a:moveTo>
                      <a:cubicBezTo>
                        <a:pt x="76" y="17"/>
                        <a:pt x="59" y="0"/>
                        <a:pt x="38" y="0"/>
                      </a:cubicBezTo>
                      <a:cubicBezTo>
                        <a:pt x="17" y="0"/>
                        <a:pt x="0" y="17"/>
                        <a:pt x="0" y="37"/>
                      </a:cubicBezTo>
                      <a:cubicBezTo>
                        <a:pt x="0" y="58"/>
                        <a:pt x="17" y="75"/>
                        <a:pt x="38" y="75"/>
                      </a:cubicBezTo>
                      <a:cubicBezTo>
                        <a:pt x="59" y="75"/>
                        <a:pt x="76" y="58"/>
                        <a:pt x="76" y="37"/>
                      </a:cubicBezTo>
                      <a:moveTo>
                        <a:pt x="74" y="37"/>
                      </a:moveTo>
                      <a:cubicBezTo>
                        <a:pt x="74" y="57"/>
                        <a:pt x="58" y="73"/>
                        <a:pt x="38" y="73"/>
                      </a:cubicBezTo>
                      <a:cubicBezTo>
                        <a:pt x="18" y="73"/>
                        <a:pt x="2" y="57"/>
                        <a:pt x="2" y="37"/>
                      </a:cubicBezTo>
                      <a:cubicBezTo>
                        <a:pt x="2" y="18"/>
                        <a:pt x="18" y="2"/>
                        <a:pt x="38" y="2"/>
                      </a:cubicBezTo>
                      <a:cubicBezTo>
                        <a:pt x="58" y="2"/>
                        <a:pt x="74" y="18"/>
                        <a:pt x="74" y="37"/>
                      </a:cubicBezTo>
                    </a:path>
                  </a:pathLst>
                </a:custGeom>
                <a:solidFill>
                  <a:srgbClr val="87868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0" name="Google Shape;1321;p37">
                  <a:extLst>
                    <a:ext uri="{FF2B5EF4-FFF2-40B4-BE49-F238E27FC236}">
                      <a16:creationId xmlns:a16="http://schemas.microsoft.com/office/drawing/2014/main" id="{45CB5145-88D0-BC02-6374-D6E75E51E4B2}"/>
                    </a:ext>
                  </a:extLst>
                </p:cNvPr>
                <p:cNvSpPr/>
                <p:nvPr/>
              </p:nvSpPr>
              <p:spPr>
                <a:xfrm>
                  <a:off x="3485" y="1332"/>
                  <a:ext cx="178" cy="1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73" extrusionOk="0">
                      <a:moveTo>
                        <a:pt x="74" y="36"/>
                      </a:moveTo>
                      <a:cubicBezTo>
                        <a:pt x="74" y="16"/>
                        <a:pt x="57" y="0"/>
                        <a:pt x="37" y="0"/>
                      </a:cubicBezTo>
                      <a:cubicBezTo>
                        <a:pt x="17" y="0"/>
                        <a:pt x="0" y="16"/>
                        <a:pt x="0" y="36"/>
                      </a:cubicBezTo>
                      <a:cubicBezTo>
                        <a:pt x="0" y="56"/>
                        <a:pt x="17" y="73"/>
                        <a:pt x="37" y="73"/>
                      </a:cubicBezTo>
                      <a:cubicBezTo>
                        <a:pt x="57" y="73"/>
                        <a:pt x="74" y="56"/>
                        <a:pt x="74" y="36"/>
                      </a:cubicBezTo>
                      <a:moveTo>
                        <a:pt x="72" y="36"/>
                      </a:moveTo>
                      <a:cubicBezTo>
                        <a:pt x="72" y="55"/>
                        <a:pt x="56" y="71"/>
                        <a:pt x="37" y="71"/>
                      </a:cubicBezTo>
                      <a:cubicBezTo>
                        <a:pt x="18" y="71"/>
                        <a:pt x="2" y="55"/>
                        <a:pt x="2" y="36"/>
                      </a:cubicBezTo>
                      <a:cubicBezTo>
                        <a:pt x="2" y="17"/>
                        <a:pt x="18" y="2"/>
                        <a:pt x="37" y="2"/>
                      </a:cubicBezTo>
                      <a:cubicBezTo>
                        <a:pt x="56" y="2"/>
                        <a:pt x="72" y="17"/>
                        <a:pt x="72" y="36"/>
                      </a:cubicBezTo>
                    </a:path>
                  </a:pathLst>
                </a:custGeom>
                <a:solidFill>
                  <a:srgbClr val="88878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1" name="Google Shape;1322;p37">
                  <a:extLst>
                    <a:ext uri="{FF2B5EF4-FFF2-40B4-BE49-F238E27FC236}">
                      <a16:creationId xmlns:a16="http://schemas.microsoft.com/office/drawing/2014/main" id="{19E7BCAD-56FB-B025-9263-4EAAEE48D72F}"/>
                    </a:ext>
                  </a:extLst>
                </p:cNvPr>
                <p:cNvSpPr/>
                <p:nvPr/>
              </p:nvSpPr>
              <p:spPr>
                <a:xfrm>
                  <a:off x="3488" y="1334"/>
                  <a:ext cx="172" cy="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71" extrusionOk="0">
                      <a:moveTo>
                        <a:pt x="72" y="35"/>
                      </a:moveTo>
                      <a:cubicBezTo>
                        <a:pt x="72" y="16"/>
                        <a:pt x="56" y="0"/>
                        <a:pt x="36" y="0"/>
                      </a:cubicBezTo>
                      <a:cubicBezTo>
                        <a:pt x="16" y="0"/>
                        <a:pt x="0" y="16"/>
                        <a:pt x="0" y="35"/>
                      </a:cubicBezTo>
                      <a:cubicBezTo>
                        <a:pt x="0" y="55"/>
                        <a:pt x="16" y="71"/>
                        <a:pt x="36" y="71"/>
                      </a:cubicBezTo>
                      <a:cubicBezTo>
                        <a:pt x="56" y="71"/>
                        <a:pt x="72" y="55"/>
                        <a:pt x="72" y="35"/>
                      </a:cubicBezTo>
                      <a:moveTo>
                        <a:pt x="70" y="35"/>
                      </a:moveTo>
                      <a:cubicBezTo>
                        <a:pt x="70" y="54"/>
                        <a:pt x="55" y="69"/>
                        <a:pt x="36" y="69"/>
                      </a:cubicBezTo>
                      <a:cubicBezTo>
                        <a:pt x="17" y="69"/>
                        <a:pt x="2" y="54"/>
                        <a:pt x="2" y="35"/>
                      </a:cubicBezTo>
                      <a:cubicBezTo>
                        <a:pt x="2" y="17"/>
                        <a:pt x="17" y="2"/>
                        <a:pt x="36" y="2"/>
                      </a:cubicBezTo>
                      <a:cubicBezTo>
                        <a:pt x="55" y="2"/>
                        <a:pt x="70" y="17"/>
                        <a:pt x="70" y="35"/>
                      </a:cubicBezTo>
                    </a:path>
                  </a:pathLst>
                </a:custGeom>
                <a:solidFill>
                  <a:srgbClr val="88878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2" name="Google Shape;1323;p37">
                  <a:extLst>
                    <a:ext uri="{FF2B5EF4-FFF2-40B4-BE49-F238E27FC236}">
                      <a16:creationId xmlns:a16="http://schemas.microsoft.com/office/drawing/2014/main" id="{DB783FDE-A8ED-60D9-F8ED-AFCB467E50D7}"/>
                    </a:ext>
                  </a:extLst>
                </p:cNvPr>
                <p:cNvSpPr/>
                <p:nvPr/>
              </p:nvSpPr>
              <p:spPr>
                <a:xfrm>
                  <a:off x="3490" y="1336"/>
                  <a:ext cx="168" cy="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" h="69" extrusionOk="0">
                      <a:moveTo>
                        <a:pt x="70" y="34"/>
                      </a:moveTo>
                      <a:cubicBezTo>
                        <a:pt x="70" y="15"/>
                        <a:pt x="54" y="0"/>
                        <a:pt x="35" y="0"/>
                      </a:cubicBezTo>
                      <a:cubicBezTo>
                        <a:pt x="16" y="0"/>
                        <a:pt x="0" y="15"/>
                        <a:pt x="0" y="34"/>
                      </a:cubicBezTo>
                      <a:cubicBezTo>
                        <a:pt x="0" y="53"/>
                        <a:pt x="16" y="69"/>
                        <a:pt x="35" y="69"/>
                      </a:cubicBezTo>
                      <a:cubicBezTo>
                        <a:pt x="54" y="69"/>
                        <a:pt x="70" y="53"/>
                        <a:pt x="70" y="34"/>
                      </a:cubicBezTo>
                      <a:moveTo>
                        <a:pt x="68" y="34"/>
                      </a:moveTo>
                      <a:cubicBezTo>
                        <a:pt x="68" y="52"/>
                        <a:pt x="53" y="67"/>
                        <a:pt x="35" y="67"/>
                      </a:cubicBezTo>
                      <a:cubicBezTo>
                        <a:pt x="17" y="67"/>
                        <a:pt x="2" y="52"/>
                        <a:pt x="2" y="34"/>
                      </a:cubicBezTo>
                      <a:cubicBezTo>
                        <a:pt x="2" y="16"/>
                        <a:pt x="17" y="2"/>
                        <a:pt x="35" y="2"/>
                      </a:cubicBezTo>
                      <a:cubicBezTo>
                        <a:pt x="53" y="2"/>
                        <a:pt x="68" y="16"/>
                        <a:pt x="68" y="34"/>
                      </a:cubicBezTo>
                    </a:path>
                  </a:pathLst>
                </a:custGeom>
                <a:solidFill>
                  <a:srgbClr val="8A898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3" name="Google Shape;1324;p37">
                  <a:extLst>
                    <a:ext uri="{FF2B5EF4-FFF2-40B4-BE49-F238E27FC236}">
                      <a16:creationId xmlns:a16="http://schemas.microsoft.com/office/drawing/2014/main" id="{F6743411-0B7C-A0E0-F912-42BDAB7C6607}"/>
                    </a:ext>
                  </a:extLst>
                </p:cNvPr>
                <p:cNvSpPr/>
                <p:nvPr/>
              </p:nvSpPr>
              <p:spPr>
                <a:xfrm>
                  <a:off x="3492" y="1339"/>
                  <a:ext cx="163" cy="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67" extrusionOk="0">
                      <a:moveTo>
                        <a:pt x="68" y="33"/>
                      </a:moveTo>
                      <a:cubicBezTo>
                        <a:pt x="68" y="15"/>
                        <a:pt x="53" y="0"/>
                        <a:pt x="34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2"/>
                        <a:pt x="15" y="67"/>
                        <a:pt x="34" y="67"/>
                      </a:cubicBezTo>
                      <a:cubicBezTo>
                        <a:pt x="53" y="67"/>
                        <a:pt x="68" y="52"/>
                        <a:pt x="68" y="33"/>
                      </a:cubicBezTo>
                      <a:moveTo>
                        <a:pt x="66" y="33"/>
                      </a:moveTo>
                      <a:cubicBezTo>
                        <a:pt x="66" y="51"/>
                        <a:pt x="51" y="65"/>
                        <a:pt x="34" y="65"/>
                      </a:cubicBezTo>
                      <a:cubicBezTo>
                        <a:pt x="17" y="65"/>
                        <a:pt x="2" y="51"/>
                        <a:pt x="2" y="33"/>
                      </a:cubicBezTo>
                      <a:cubicBezTo>
                        <a:pt x="2" y="16"/>
                        <a:pt x="17" y="2"/>
                        <a:pt x="34" y="2"/>
                      </a:cubicBezTo>
                      <a:cubicBezTo>
                        <a:pt x="51" y="2"/>
                        <a:pt x="66" y="16"/>
                        <a:pt x="66" y="33"/>
                      </a:cubicBezTo>
                    </a:path>
                  </a:pathLst>
                </a:custGeom>
                <a:solidFill>
                  <a:srgbClr val="8B8A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4" name="Google Shape;1325;p37">
                  <a:extLst>
                    <a:ext uri="{FF2B5EF4-FFF2-40B4-BE49-F238E27FC236}">
                      <a16:creationId xmlns:a16="http://schemas.microsoft.com/office/drawing/2014/main" id="{03C5D70C-A0C6-BA48-11DE-CCCDD391BA81}"/>
                    </a:ext>
                  </a:extLst>
                </p:cNvPr>
                <p:cNvSpPr/>
                <p:nvPr/>
              </p:nvSpPr>
              <p:spPr>
                <a:xfrm>
                  <a:off x="3495" y="1341"/>
                  <a:ext cx="158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65" extrusionOk="0">
                      <a:moveTo>
                        <a:pt x="66" y="32"/>
                      </a:moveTo>
                      <a:cubicBezTo>
                        <a:pt x="66" y="14"/>
                        <a:pt x="51" y="0"/>
                        <a:pt x="33" y="0"/>
                      </a:cubicBezTo>
                      <a:cubicBezTo>
                        <a:pt x="15" y="0"/>
                        <a:pt x="0" y="14"/>
                        <a:pt x="0" y="32"/>
                      </a:cubicBezTo>
                      <a:cubicBezTo>
                        <a:pt x="0" y="50"/>
                        <a:pt x="15" y="65"/>
                        <a:pt x="33" y="65"/>
                      </a:cubicBezTo>
                      <a:cubicBezTo>
                        <a:pt x="51" y="65"/>
                        <a:pt x="66" y="50"/>
                        <a:pt x="66" y="32"/>
                      </a:cubicBezTo>
                      <a:moveTo>
                        <a:pt x="64" y="32"/>
                      </a:moveTo>
                      <a:cubicBezTo>
                        <a:pt x="64" y="49"/>
                        <a:pt x="50" y="63"/>
                        <a:pt x="33" y="63"/>
                      </a:cubicBezTo>
                      <a:cubicBezTo>
                        <a:pt x="16" y="63"/>
                        <a:pt x="2" y="49"/>
                        <a:pt x="2" y="32"/>
                      </a:cubicBezTo>
                      <a:cubicBezTo>
                        <a:pt x="2" y="15"/>
                        <a:pt x="16" y="2"/>
                        <a:pt x="33" y="2"/>
                      </a:cubicBezTo>
                      <a:cubicBezTo>
                        <a:pt x="50" y="2"/>
                        <a:pt x="64" y="15"/>
                        <a:pt x="64" y="32"/>
                      </a:cubicBezTo>
                    </a:path>
                  </a:pathLst>
                </a:custGeom>
                <a:solidFill>
                  <a:srgbClr val="8D8C8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5" name="Google Shape;1326;p37">
                  <a:extLst>
                    <a:ext uri="{FF2B5EF4-FFF2-40B4-BE49-F238E27FC236}">
                      <a16:creationId xmlns:a16="http://schemas.microsoft.com/office/drawing/2014/main" id="{584E335A-C238-6AD4-6570-9C0D03648A55}"/>
                    </a:ext>
                  </a:extLst>
                </p:cNvPr>
                <p:cNvSpPr/>
                <p:nvPr/>
              </p:nvSpPr>
              <p:spPr>
                <a:xfrm>
                  <a:off x="3497" y="1344"/>
                  <a:ext cx="154" cy="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3" extrusionOk="0">
                      <a:moveTo>
                        <a:pt x="64" y="31"/>
                      </a:moveTo>
                      <a:cubicBezTo>
                        <a:pt x="64" y="14"/>
                        <a:pt x="49" y="0"/>
                        <a:pt x="32" y="0"/>
                      </a:cubicBezTo>
                      <a:cubicBezTo>
                        <a:pt x="15" y="0"/>
                        <a:pt x="0" y="14"/>
                        <a:pt x="0" y="31"/>
                      </a:cubicBezTo>
                      <a:cubicBezTo>
                        <a:pt x="0" y="49"/>
                        <a:pt x="15" y="63"/>
                        <a:pt x="32" y="63"/>
                      </a:cubicBezTo>
                      <a:cubicBezTo>
                        <a:pt x="49" y="63"/>
                        <a:pt x="64" y="49"/>
                        <a:pt x="64" y="31"/>
                      </a:cubicBezTo>
                      <a:moveTo>
                        <a:pt x="62" y="31"/>
                      </a:moveTo>
                      <a:cubicBezTo>
                        <a:pt x="62" y="48"/>
                        <a:pt x="48" y="61"/>
                        <a:pt x="32" y="61"/>
                      </a:cubicBezTo>
                      <a:cubicBezTo>
                        <a:pt x="16" y="61"/>
                        <a:pt x="2" y="48"/>
                        <a:pt x="2" y="31"/>
                      </a:cubicBezTo>
                      <a:cubicBezTo>
                        <a:pt x="2" y="15"/>
                        <a:pt x="16" y="2"/>
                        <a:pt x="32" y="2"/>
                      </a:cubicBezTo>
                      <a:cubicBezTo>
                        <a:pt x="48" y="2"/>
                        <a:pt x="62" y="15"/>
                        <a:pt x="62" y="31"/>
                      </a:cubicBezTo>
                    </a:path>
                  </a:pathLst>
                </a:custGeom>
                <a:solidFill>
                  <a:srgbClr val="8D8C8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6" name="Google Shape;1327;p37">
                  <a:extLst>
                    <a:ext uri="{FF2B5EF4-FFF2-40B4-BE49-F238E27FC236}">
                      <a16:creationId xmlns:a16="http://schemas.microsoft.com/office/drawing/2014/main" id="{0C7AE61E-3FFD-64EC-6CAA-6C4E01CCA9A4}"/>
                    </a:ext>
                  </a:extLst>
                </p:cNvPr>
                <p:cNvSpPr/>
                <p:nvPr/>
              </p:nvSpPr>
              <p:spPr>
                <a:xfrm>
                  <a:off x="3500" y="1346"/>
                  <a:ext cx="148" cy="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61" extrusionOk="0">
                      <a:moveTo>
                        <a:pt x="62" y="30"/>
                      </a:moveTo>
                      <a:cubicBezTo>
                        <a:pt x="62" y="13"/>
                        <a:pt x="48" y="0"/>
                        <a:pt x="31" y="0"/>
                      </a:cubicBezTo>
                      <a:cubicBezTo>
                        <a:pt x="14" y="0"/>
                        <a:pt x="0" y="13"/>
                        <a:pt x="0" y="30"/>
                      </a:cubicBezTo>
                      <a:cubicBezTo>
                        <a:pt x="0" y="47"/>
                        <a:pt x="14" y="61"/>
                        <a:pt x="31" y="61"/>
                      </a:cubicBezTo>
                      <a:cubicBezTo>
                        <a:pt x="48" y="61"/>
                        <a:pt x="62" y="47"/>
                        <a:pt x="62" y="30"/>
                      </a:cubicBezTo>
                      <a:moveTo>
                        <a:pt x="60" y="30"/>
                      </a:moveTo>
                      <a:cubicBezTo>
                        <a:pt x="60" y="46"/>
                        <a:pt x="47" y="59"/>
                        <a:pt x="31" y="59"/>
                      </a:cubicBezTo>
                      <a:cubicBezTo>
                        <a:pt x="15" y="59"/>
                        <a:pt x="2" y="46"/>
                        <a:pt x="2" y="30"/>
                      </a:cubicBezTo>
                      <a:cubicBezTo>
                        <a:pt x="2" y="15"/>
                        <a:pt x="15" y="2"/>
                        <a:pt x="31" y="2"/>
                      </a:cubicBezTo>
                      <a:cubicBezTo>
                        <a:pt x="47" y="2"/>
                        <a:pt x="60" y="15"/>
                        <a:pt x="60" y="30"/>
                      </a:cubicBezTo>
                    </a:path>
                  </a:pathLst>
                </a:custGeom>
                <a:solidFill>
                  <a:srgbClr val="8E8D8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7" name="Google Shape;1328;p37">
                  <a:extLst>
                    <a:ext uri="{FF2B5EF4-FFF2-40B4-BE49-F238E27FC236}">
                      <a16:creationId xmlns:a16="http://schemas.microsoft.com/office/drawing/2014/main" id="{7C8C80C0-8100-19C1-853C-5266A6A0359E}"/>
                    </a:ext>
                  </a:extLst>
                </p:cNvPr>
                <p:cNvSpPr/>
                <p:nvPr/>
              </p:nvSpPr>
              <p:spPr>
                <a:xfrm>
                  <a:off x="3502" y="1348"/>
                  <a:ext cx="144" cy="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" h="59" extrusionOk="0">
                      <a:moveTo>
                        <a:pt x="60" y="29"/>
                      </a:moveTo>
                      <a:cubicBezTo>
                        <a:pt x="60" y="13"/>
                        <a:pt x="46" y="0"/>
                        <a:pt x="30" y="0"/>
                      </a:cubicBezTo>
                      <a:cubicBezTo>
                        <a:pt x="14" y="0"/>
                        <a:pt x="0" y="13"/>
                        <a:pt x="0" y="29"/>
                      </a:cubicBezTo>
                      <a:cubicBezTo>
                        <a:pt x="0" y="46"/>
                        <a:pt x="14" y="59"/>
                        <a:pt x="30" y="59"/>
                      </a:cubicBezTo>
                      <a:cubicBezTo>
                        <a:pt x="46" y="59"/>
                        <a:pt x="60" y="46"/>
                        <a:pt x="60" y="29"/>
                      </a:cubicBezTo>
                      <a:moveTo>
                        <a:pt x="58" y="29"/>
                      </a:moveTo>
                      <a:cubicBezTo>
                        <a:pt x="58" y="45"/>
                        <a:pt x="45" y="57"/>
                        <a:pt x="30" y="57"/>
                      </a:cubicBezTo>
                      <a:cubicBezTo>
                        <a:pt x="15" y="57"/>
                        <a:pt x="2" y="45"/>
                        <a:pt x="2" y="29"/>
                      </a:cubicBezTo>
                      <a:cubicBezTo>
                        <a:pt x="2" y="14"/>
                        <a:pt x="15" y="2"/>
                        <a:pt x="30" y="2"/>
                      </a:cubicBezTo>
                      <a:cubicBezTo>
                        <a:pt x="45" y="2"/>
                        <a:pt x="58" y="14"/>
                        <a:pt x="58" y="29"/>
                      </a:cubicBezTo>
                    </a:path>
                  </a:pathLst>
                </a:custGeom>
                <a:solidFill>
                  <a:srgbClr val="91908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8" name="Google Shape;1329;p37">
                  <a:extLst>
                    <a:ext uri="{FF2B5EF4-FFF2-40B4-BE49-F238E27FC236}">
                      <a16:creationId xmlns:a16="http://schemas.microsoft.com/office/drawing/2014/main" id="{CE67ED80-79D0-5496-2C9F-F0003E1488BD}"/>
                    </a:ext>
                  </a:extLst>
                </p:cNvPr>
                <p:cNvSpPr/>
                <p:nvPr/>
              </p:nvSpPr>
              <p:spPr>
                <a:xfrm>
                  <a:off x="3504" y="1351"/>
                  <a:ext cx="139" cy="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" h="57" extrusionOk="0">
                      <a:moveTo>
                        <a:pt x="58" y="28"/>
                      </a:moveTo>
                      <a:cubicBezTo>
                        <a:pt x="58" y="13"/>
                        <a:pt x="45" y="0"/>
                        <a:pt x="29" y="0"/>
                      </a:cubicBez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4"/>
                        <a:pt x="13" y="57"/>
                        <a:pt x="29" y="57"/>
                      </a:cubicBezTo>
                      <a:cubicBezTo>
                        <a:pt x="45" y="57"/>
                        <a:pt x="58" y="44"/>
                        <a:pt x="58" y="28"/>
                      </a:cubicBezTo>
                      <a:moveTo>
                        <a:pt x="56" y="28"/>
                      </a:moveTo>
                      <a:cubicBezTo>
                        <a:pt x="56" y="43"/>
                        <a:pt x="44" y="55"/>
                        <a:pt x="29" y="55"/>
                      </a:cubicBezTo>
                      <a:cubicBezTo>
                        <a:pt x="14" y="55"/>
                        <a:pt x="2" y="43"/>
                        <a:pt x="2" y="28"/>
                      </a:cubicBezTo>
                      <a:cubicBezTo>
                        <a:pt x="2" y="14"/>
                        <a:pt x="14" y="2"/>
                        <a:pt x="29" y="2"/>
                      </a:cubicBezTo>
                      <a:cubicBezTo>
                        <a:pt x="44" y="2"/>
                        <a:pt x="56" y="14"/>
                        <a:pt x="56" y="28"/>
                      </a:cubicBezTo>
                    </a:path>
                  </a:pathLst>
                </a:custGeom>
                <a:solidFill>
                  <a:srgbClr val="9291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39" name="Google Shape;1330;p37">
                  <a:extLst>
                    <a:ext uri="{FF2B5EF4-FFF2-40B4-BE49-F238E27FC236}">
                      <a16:creationId xmlns:a16="http://schemas.microsoft.com/office/drawing/2014/main" id="{E9FD7EBD-8253-85FF-0EBC-40F82D21DBC6}"/>
                    </a:ext>
                  </a:extLst>
                </p:cNvPr>
                <p:cNvSpPr/>
                <p:nvPr/>
              </p:nvSpPr>
              <p:spPr>
                <a:xfrm>
                  <a:off x="3507" y="1353"/>
                  <a:ext cx="134" cy="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55" extrusionOk="0">
                      <a:moveTo>
                        <a:pt x="56" y="27"/>
                      </a:moveTo>
                      <a:cubicBezTo>
                        <a:pt x="56" y="12"/>
                        <a:pt x="43" y="0"/>
                        <a:pt x="28" y="0"/>
                      </a:cubicBezTo>
                      <a:cubicBezTo>
                        <a:pt x="13" y="0"/>
                        <a:pt x="0" y="12"/>
                        <a:pt x="0" y="27"/>
                      </a:cubicBezTo>
                      <a:cubicBezTo>
                        <a:pt x="0" y="43"/>
                        <a:pt x="13" y="55"/>
                        <a:pt x="28" y="55"/>
                      </a:cubicBezTo>
                      <a:cubicBezTo>
                        <a:pt x="43" y="55"/>
                        <a:pt x="56" y="43"/>
                        <a:pt x="56" y="27"/>
                      </a:cubicBezTo>
                      <a:moveTo>
                        <a:pt x="54" y="27"/>
                      </a:moveTo>
                      <a:cubicBezTo>
                        <a:pt x="54" y="42"/>
                        <a:pt x="42" y="53"/>
                        <a:pt x="28" y="53"/>
                      </a:cubicBezTo>
                      <a:cubicBezTo>
                        <a:pt x="14" y="53"/>
                        <a:pt x="2" y="42"/>
                        <a:pt x="2" y="27"/>
                      </a:cubicBezTo>
                      <a:cubicBezTo>
                        <a:pt x="2" y="13"/>
                        <a:pt x="14" y="2"/>
                        <a:pt x="28" y="2"/>
                      </a:cubicBezTo>
                      <a:cubicBezTo>
                        <a:pt x="42" y="2"/>
                        <a:pt x="54" y="13"/>
                        <a:pt x="54" y="27"/>
                      </a:cubicBezTo>
                    </a:path>
                  </a:pathLst>
                </a:custGeom>
                <a:solidFill>
                  <a:srgbClr val="9291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0" name="Google Shape;1331;p37">
                  <a:extLst>
                    <a:ext uri="{FF2B5EF4-FFF2-40B4-BE49-F238E27FC236}">
                      <a16:creationId xmlns:a16="http://schemas.microsoft.com/office/drawing/2014/main" id="{48B9C938-44D0-098C-5E77-22ED5554531F}"/>
                    </a:ext>
                  </a:extLst>
                </p:cNvPr>
                <p:cNvSpPr/>
                <p:nvPr/>
              </p:nvSpPr>
              <p:spPr>
                <a:xfrm>
                  <a:off x="3509" y="1356"/>
                  <a:ext cx="130" cy="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53" extrusionOk="0">
                      <a:moveTo>
                        <a:pt x="54" y="26"/>
                      </a:moveTo>
                      <a:cubicBezTo>
                        <a:pt x="54" y="12"/>
                        <a:pt x="42" y="0"/>
                        <a:pt x="27" y="0"/>
                      </a:cubicBezTo>
                      <a:cubicBezTo>
                        <a:pt x="12" y="0"/>
                        <a:pt x="0" y="12"/>
                        <a:pt x="0" y="26"/>
                      </a:cubicBezTo>
                      <a:cubicBezTo>
                        <a:pt x="0" y="41"/>
                        <a:pt x="12" y="53"/>
                        <a:pt x="27" y="53"/>
                      </a:cubicBezTo>
                      <a:cubicBezTo>
                        <a:pt x="42" y="53"/>
                        <a:pt x="54" y="41"/>
                        <a:pt x="54" y="26"/>
                      </a:cubicBezTo>
                      <a:moveTo>
                        <a:pt x="52" y="26"/>
                      </a:moveTo>
                      <a:cubicBezTo>
                        <a:pt x="52" y="40"/>
                        <a:pt x="41" y="51"/>
                        <a:pt x="27" y="51"/>
                      </a:cubicBezTo>
                      <a:cubicBezTo>
                        <a:pt x="13" y="51"/>
                        <a:pt x="2" y="40"/>
                        <a:pt x="2" y="26"/>
                      </a:cubicBezTo>
                      <a:cubicBezTo>
                        <a:pt x="2" y="13"/>
                        <a:pt x="13" y="2"/>
                        <a:pt x="27" y="2"/>
                      </a:cubicBezTo>
                      <a:cubicBezTo>
                        <a:pt x="41" y="2"/>
                        <a:pt x="52" y="13"/>
                        <a:pt x="52" y="26"/>
                      </a:cubicBezTo>
                    </a:path>
                  </a:pathLst>
                </a:custGeom>
                <a:solidFill>
                  <a:srgbClr val="9594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1" name="Google Shape;1332;p37">
                  <a:extLst>
                    <a:ext uri="{FF2B5EF4-FFF2-40B4-BE49-F238E27FC236}">
                      <a16:creationId xmlns:a16="http://schemas.microsoft.com/office/drawing/2014/main" id="{CEA2CCB6-D2D3-B0EF-FE3E-69DF8579E8CB}"/>
                    </a:ext>
                  </a:extLst>
                </p:cNvPr>
                <p:cNvSpPr/>
                <p:nvPr/>
              </p:nvSpPr>
              <p:spPr>
                <a:xfrm>
                  <a:off x="3512" y="1358"/>
                  <a:ext cx="124" cy="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" h="51" extrusionOk="0">
                      <a:moveTo>
                        <a:pt x="52" y="25"/>
                      </a:moveTo>
                      <a:cubicBezTo>
                        <a:pt x="52" y="11"/>
                        <a:pt x="40" y="0"/>
                        <a:pt x="26" y="0"/>
                      </a:cubicBezTo>
                      <a:cubicBezTo>
                        <a:pt x="12" y="0"/>
                        <a:pt x="0" y="11"/>
                        <a:pt x="0" y="25"/>
                      </a:cubicBezTo>
                      <a:cubicBezTo>
                        <a:pt x="0" y="40"/>
                        <a:pt x="12" y="51"/>
                        <a:pt x="26" y="51"/>
                      </a:cubicBezTo>
                      <a:cubicBezTo>
                        <a:pt x="40" y="51"/>
                        <a:pt x="52" y="40"/>
                        <a:pt x="52" y="25"/>
                      </a:cubicBezTo>
                      <a:moveTo>
                        <a:pt x="50" y="25"/>
                      </a:moveTo>
                      <a:cubicBezTo>
                        <a:pt x="50" y="38"/>
                        <a:pt x="39" y="49"/>
                        <a:pt x="26" y="49"/>
                      </a:cubicBezTo>
                      <a:cubicBezTo>
                        <a:pt x="13" y="49"/>
                        <a:pt x="2" y="38"/>
                        <a:pt x="2" y="25"/>
                      </a:cubicBezTo>
                      <a:cubicBezTo>
                        <a:pt x="2" y="12"/>
                        <a:pt x="13" y="2"/>
                        <a:pt x="26" y="2"/>
                      </a:cubicBezTo>
                      <a:cubicBezTo>
                        <a:pt x="39" y="2"/>
                        <a:pt x="50" y="12"/>
                        <a:pt x="50" y="25"/>
                      </a:cubicBezTo>
                    </a:path>
                  </a:pathLst>
                </a:custGeom>
                <a:solidFill>
                  <a:srgbClr val="9897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2" name="Google Shape;1333;p37">
                  <a:extLst>
                    <a:ext uri="{FF2B5EF4-FFF2-40B4-BE49-F238E27FC236}">
                      <a16:creationId xmlns:a16="http://schemas.microsoft.com/office/drawing/2014/main" id="{EEAB0E0E-23ED-5264-F1EE-AB14F6570978}"/>
                    </a:ext>
                  </a:extLst>
                </p:cNvPr>
                <p:cNvSpPr/>
                <p:nvPr/>
              </p:nvSpPr>
              <p:spPr>
                <a:xfrm>
                  <a:off x="3514" y="1360"/>
                  <a:ext cx="120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49" extrusionOk="0">
                      <a:moveTo>
                        <a:pt x="50" y="24"/>
                      </a:move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8"/>
                        <a:pt x="11" y="49"/>
                        <a:pt x="25" y="49"/>
                      </a:cubicBezTo>
                      <a:cubicBezTo>
                        <a:pt x="39" y="49"/>
                        <a:pt x="50" y="38"/>
                        <a:pt x="50" y="24"/>
                      </a:cubicBezTo>
                      <a:moveTo>
                        <a:pt x="48" y="24"/>
                      </a:moveTo>
                      <a:cubicBezTo>
                        <a:pt x="48" y="37"/>
                        <a:pt x="38" y="47"/>
                        <a:pt x="25" y="47"/>
                      </a:cubicBezTo>
                      <a:cubicBezTo>
                        <a:pt x="12" y="47"/>
                        <a:pt x="2" y="37"/>
                        <a:pt x="2" y="24"/>
                      </a:cubicBezTo>
                      <a:cubicBezTo>
                        <a:pt x="2" y="12"/>
                        <a:pt x="12" y="2"/>
                        <a:pt x="25" y="2"/>
                      </a:cubicBezTo>
                      <a:cubicBezTo>
                        <a:pt x="38" y="2"/>
                        <a:pt x="48" y="12"/>
                        <a:pt x="48" y="24"/>
                      </a:cubicBezTo>
                    </a:path>
                  </a:pathLst>
                </a:custGeom>
                <a:solidFill>
                  <a:srgbClr val="99989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3" name="Google Shape;1334;p37">
                  <a:extLst>
                    <a:ext uri="{FF2B5EF4-FFF2-40B4-BE49-F238E27FC236}">
                      <a16:creationId xmlns:a16="http://schemas.microsoft.com/office/drawing/2014/main" id="{C4D99498-EBD3-EB77-19F0-441565C9571B}"/>
                    </a:ext>
                  </a:extLst>
                </p:cNvPr>
                <p:cNvSpPr/>
                <p:nvPr/>
              </p:nvSpPr>
              <p:spPr>
                <a:xfrm>
                  <a:off x="3516" y="1363"/>
                  <a:ext cx="115" cy="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47" extrusionOk="0">
                      <a:moveTo>
                        <a:pt x="48" y="23"/>
                      </a:moveTo>
                      <a:cubicBezTo>
                        <a:pt x="48" y="10"/>
                        <a:pt x="37" y="0"/>
                        <a:pt x="24" y="0"/>
                      </a:cubicBez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36"/>
                        <a:pt x="11" y="47"/>
                        <a:pt x="24" y="47"/>
                      </a:cubicBezTo>
                      <a:cubicBezTo>
                        <a:pt x="37" y="47"/>
                        <a:pt x="48" y="36"/>
                        <a:pt x="48" y="23"/>
                      </a:cubicBezTo>
                      <a:moveTo>
                        <a:pt x="46" y="23"/>
                      </a:moveTo>
                      <a:cubicBezTo>
                        <a:pt x="46" y="35"/>
                        <a:pt x="36" y="45"/>
                        <a:pt x="24" y="45"/>
                      </a:cubicBezTo>
                      <a:cubicBezTo>
                        <a:pt x="12" y="45"/>
                        <a:pt x="2" y="35"/>
                        <a:pt x="2" y="23"/>
                      </a:cubicBezTo>
                      <a:cubicBezTo>
                        <a:pt x="2" y="11"/>
                        <a:pt x="12" y="2"/>
                        <a:pt x="24" y="2"/>
                      </a:cubicBezTo>
                      <a:cubicBezTo>
                        <a:pt x="36" y="2"/>
                        <a:pt x="46" y="11"/>
                        <a:pt x="46" y="23"/>
                      </a:cubicBezTo>
                    </a:path>
                  </a:pathLst>
                </a:custGeom>
                <a:solidFill>
                  <a:srgbClr val="99989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4" name="Google Shape;1335;p37">
                  <a:extLst>
                    <a:ext uri="{FF2B5EF4-FFF2-40B4-BE49-F238E27FC236}">
                      <a16:creationId xmlns:a16="http://schemas.microsoft.com/office/drawing/2014/main" id="{7F266FB1-B7C2-8168-128A-B04169AE6AC9}"/>
                    </a:ext>
                  </a:extLst>
                </p:cNvPr>
                <p:cNvSpPr/>
                <p:nvPr/>
              </p:nvSpPr>
              <p:spPr>
                <a:xfrm>
                  <a:off x="3519" y="1365"/>
                  <a:ext cx="110" cy="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5" extrusionOk="0">
                      <a:moveTo>
                        <a:pt x="46" y="22"/>
                      </a:moveTo>
                      <a:cubicBezTo>
                        <a:pt x="46" y="10"/>
                        <a:pt x="36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5"/>
                        <a:pt x="10" y="45"/>
                        <a:pt x="23" y="45"/>
                      </a:cubicBezTo>
                      <a:cubicBezTo>
                        <a:pt x="36" y="45"/>
                        <a:pt x="46" y="35"/>
                        <a:pt x="46" y="22"/>
                      </a:cubicBezTo>
                      <a:moveTo>
                        <a:pt x="44" y="22"/>
                      </a:moveTo>
                      <a:cubicBezTo>
                        <a:pt x="44" y="34"/>
                        <a:pt x="34" y="43"/>
                        <a:pt x="23" y="43"/>
                      </a:cubicBezTo>
                      <a:cubicBezTo>
                        <a:pt x="12" y="43"/>
                        <a:pt x="2" y="34"/>
                        <a:pt x="2" y="22"/>
                      </a:cubicBezTo>
                      <a:cubicBezTo>
                        <a:pt x="2" y="11"/>
                        <a:pt x="12" y="2"/>
                        <a:pt x="23" y="2"/>
                      </a:cubicBezTo>
                      <a:cubicBezTo>
                        <a:pt x="34" y="2"/>
                        <a:pt x="44" y="11"/>
                        <a:pt x="44" y="22"/>
                      </a:cubicBezTo>
                    </a:path>
                  </a:pathLst>
                </a:custGeom>
                <a:solidFill>
                  <a:srgbClr val="9C9B9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5" name="Google Shape;1336;p37">
                  <a:extLst>
                    <a:ext uri="{FF2B5EF4-FFF2-40B4-BE49-F238E27FC236}">
                      <a16:creationId xmlns:a16="http://schemas.microsoft.com/office/drawing/2014/main" id="{33327099-97A7-25B7-0109-4AA097BC0DC7}"/>
                    </a:ext>
                  </a:extLst>
                </p:cNvPr>
                <p:cNvSpPr/>
                <p:nvPr/>
              </p:nvSpPr>
              <p:spPr>
                <a:xfrm>
                  <a:off x="3521" y="1368"/>
                  <a:ext cx="106" cy="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44" y="21"/>
                      </a:moveTo>
                      <a:cubicBezTo>
                        <a:pt x="44" y="9"/>
                        <a:pt x="34" y="0"/>
                        <a:pt x="22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3"/>
                        <a:pt x="10" y="43"/>
                        <a:pt x="22" y="43"/>
                      </a:cubicBezTo>
                      <a:cubicBezTo>
                        <a:pt x="34" y="43"/>
                        <a:pt x="44" y="33"/>
                        <a:pt x="44" y="21"/>
                      </a:cubicBezTo>
                      <a:moveTo>
                        <a:pt x="42" y="21"/>
                      </a:moveTo>
                      <a:cubicBezTo>
                        <a:pt x="42" y="32"/>
                        <a:pt x="33" y="41"/>
                        <a:pt x="22" y="41"/>
                      </a:cubicBezTo>
                      <a:cubicBezTo>
                        <a:pt x="11" y="41"/>
                        <a:pt x="2" y="32"/>
                        <a:pt x="2" y="21"/>
                      </a:cubicBezTo>
                      <a:cubicBezTo>
                        <a:pt x="2" y="10"/>
                        <a:pt x="11" y="2"/>
                        <a:pt x="22" y="2"/>
                      </a:cubicBezTo>
                      <a:cubicBezTo>
                        <a:pt x="33" y="2"/>
                        <a:pt x="42" y="10"/>
                        <a:pt x="42" y="21"/>
                      </a:cubicBezTo>
                    </a:path>
                  </a:pathLst>
                </a:custGeom>
                <a:solidFill>
                  <a:srgbClr val="9D9C9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6" name="Google Shape;1337;p37">
                  <a:extLst>
                    <a:ext uri="{FF2B5EF4-FFF2-40B4-BE49-F238E27FC236}">
                      <a16:creationId xmlns:a16="http://schemas.microsoft.com/office/drawing/2014/main" id="{BEBF9F68-5179-81F9-89EF-CEDA61D80485}"/>
                    </a:ext>
                  </a:extLst>
                </p:cNvPr>
                <p:cNvSpPr/>
                <p:nvPr/>
              </p:nvSpPr>
              <p:spPr>
                <a:xfrm>
                  <a:off x="3524" y="1370"/>
                  <a:ext cx="100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1" extrusionOk="0">
                      <a:moveTo>
                        <a:pt x="42" y="20"/>
                      </a:moveTo>
                      <a:cubicBezTo>
                        <a:pt x="42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0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ubicBezTo>
                        <a:pt x="32" y="41"/>
                        <a:pt x="42" y="32"/>
                        <a:pt x="42" y="20"/>
                      </a:cubicBezTo>
                      <a:moveTo>
                        <a:pt x="40" y="20"/>
                      </a:moveTo>
                      <a:cubicBezTo>
                        <a:pt x="40" y="31"/>
                        <a:pt x="31" y="39"/>
                        <a:pt x="21" y="39"/>
                      </a:cubicBezTo>
                      <a:cubicBezTo>
                        <a:pt x="11" y="39"/>
                        <a:pt x="2" y="31"/>
                        <a:pt x="2" y="20"/>
                      </a:cubicBezTo>
                      <a:cubicBezTo>
                        <a:pt x="2" y="10"/>
                        <a:pt x="11" y="2"/>
                        <a:pt x="21" y="2"/>
                      </a:cubicBezTo>
                      <a:cubicBezTo>
                        <a:pt x="31" y="2"/>
                        <a:pt x="40" y="10"/>
                        <a:pt x="40" y="20"/>
                      </a:cubicBezTo>
                    </a:path>
                  </a:pathLst>
                </a:custGeom>
                <a:solidFill>
                  <a:srgbClr val="A09F9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7" name="Google Shape;1338;p37">
                  <a:extLst>
                    <a:ext uri="{FF2B5EF4-FFF2-40B4-BE49-F238E27FC236}">
                      <a16:creationId xmlns:a16="http://schemas.microsoft.com/office/drawing/2014/main" id="{5EB72C37-650E-6DA9-BA89-F67D0256A6D6}"/>
                    </a:ext>
                  </a:extLst>
                </p:cNvPr>
                <p:cNvSpPr/>
                <p:nvPr/>
              </p:nvSpPr>
              <p:spPr>
                <a:xfrm>
                  <a:off x="3526" y="1372"/>
                  <a:ext cx="96" cy="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" h="39" extrusionOk="0">
                      <a:moveTo>
                        <a:pt x="40" y="19"/>
                      </a:moveTo>
                      <a:cubicBezTo>
                        <a:pt x="40" y="8"/>
                        <a:pt x="31" y="0"/>
                        <a:pt x="20" y="0"/>
                      </a:cubicBezTo>
                      <a:cubicBezTo>
                        <a:pt x="9" y="0"/>
                        <a:pt x="0" y="8"/>
                        <a:pt x="0" y="19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31" y="39"/>
                        <a:pt x="40" y="30"/>
                        <a:pt x="40" y="19"/>
                      </a:cubicBezTo>
                      <a:moveTo>
                        <a:pt x="38" y="19"/>
                      </a:moveTo>
                      <a:cubicBezTo>
                        <a:pt x="38" y="29"/>
                        <a:pt x="30" y="37"/>
                        <a:pt x="20" y="37"/>
                      </a:cubicBezTo>
                      <a:cubicBezTo>
                        <a:pt x="10" y="37"/>
                        <a:pt x="2" y="29"/>
                        <a:pt x="2" y="19"/>
                      </a:cubicBezTo>
                      <a:cubicBezTo>
                        <a:pt x="2" y="10"/>
                        <a:pt x="10" y="2"/>
                        <a:pt x="20" y="2"/>
                      </a:cubicBezTo>
                      <a:cubicBezTo>
                        <a:pt x="30" y="2"/>
                        <a:pt x="38" y="10"/>
                        <a:pt x="38" y="19"/>
                      </a:cubicBezTo>
                    </a:path>
                  </a:pathLst>
                </a:custGeom>
                <a:solidFill>
                  <a:srgbClr val="A09F9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8" name="Google Shape;1339;p37">
                  <a:extLst>
                    <a:ext uri="{FF2B5EF4-FFF2-40B4-BE49-F238E27FC236}">
                      <a16:creationId xmlns:a16="http://schemas.microsoft.com/office/drawing/2014/main" id="{B0CC4A84-BB43-A427-C102-DFD31ABCDAF5}"/>
                    </a:ext>
                  </a:extLst>
                </p:cNvPr>
                <p:cNvSpPr/>
                <p:nvPr/>
              </p:nvSpPr>
              <p:spPr>
                <a:xfrm>
                  <a:off x="3528" y="1375"/>
                  <a:ext cx="91" cy="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37" extrusionOk="0">
                      <a:moveTo>
                        <a:pt x="38" y="18"/>
                      </a:moveTo>
                      <a:cubicBezTo>
                        <a:pt x="38" y="8"/>
                        <a:pt x="29" y="0"/>
                        <a:pt x="19" y="0"/>
                      </a:cubicBezTo>
                      <a:cubicBezTo>
                        <a:pt x="9" y="0"/>
                        <a:pt x="0" y="8"/>
                        <a:pt x="0" y="18"/>
                      </a:cubicBezTo>
                      <a:cubicBezTo>
                        <a:pt x="0" y="29"/>
                        <a:pt x="9" y="37"/>
                        <a:pt x="19" y="37"/>
                      </a:cubicBezTo>
                      <a:cubicBezTo>
                        <a:pt x="29" y="37"/>
                        <a:pt x="38" y="29"/>
                        <a:pt x="38" y="18"/>
                      </a:cubicBezTo>
                      <a:moveTo>
                        <a:pt x="36" y="18"/>
                      </a:moveTo>
                      <a:cubicBezTo>
                        <a:pt x="36" y="28"/>
                        <a:pt x="28" y="35"/>
                        <a:pt x="19" y="35"/>
                      </a:cubicBezTo>
                      <a:cubicBezTo>
                        <a:pt x="10" y="35"/>
                        <a:pt x="2" y="28"/>
                        <a:pt x="2" y="18"/>
                      </a:cubicBezTo>
                      <a:cubicBezTo>
                        <a:pt x="2" y="9"/>
                        <a:pt x="10" y="2"/>
                        <a:pt x="19" y="2"/>
                      </a:cubicBezTo>
                      <a:cubicBezTo>
                        <a:pt x="28" y="2"/>
                        <a:pt x="36" y="9"/>
                        <a:pt x="36" y="18"/>
                      </a:cubicBezTo>
                    </a:path>
                  </a:pathLst>
                </a:custGeom>
                <a:solidFill>
                  <a:srgbClr val="A1A0A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49" name="Google Shape;1340;p37">
                  <a:extLst>
                    <a:ext uri="{FF2B5EF4-FFF2-40B4-BE49-F238E27FC236}">
                      <a16:creationId xmlns:a16="http://schemas.microsoft.com/office/drawing/2014/main" id="{F982C435-4E37-13F7-D509-7A29F25D5720}"/>
                    </a:ext>
                  </a:extLst>
                </p:cNvPr>
                <p:cNvSpPr/>
                <p:nvPr/>
              </p:nvSpPr>
              <p:spPr>
                <a:xfrm>
                  <a:off x="3531" y="1377"/>
                  <a:ext cx="86" cy="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5" extrusionOk="0">
                      <a:moveTo>
                        <a:pt x="36" y="17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7"/>
                      </a:cubicBezTo>
                      <a:cubicBezTo>
                        <a:pt x="0" y="27"/>
                        <a:pt x="8" y="35"/>
                        <a:pt x="18" y="35"/>
                      </a:cubicBezTo>
                      <a:cubicBezTo>
                        <a:pt x="28" y="35"/>
                        <a:pt x="36" y="27"/>
                        <a:pt x="36" y="17"/>
                      </a:cubicBezTo>
                      <a:moveTo>
                        <a:pt x="34" y="17"/>
                      </a:moveTo>
                      <a:cubicBezTo>
                        <a:pt x="34" y="26"/>
                        <a:pt x="27" y="33"/>
                        <a:pt x="18" y="33"/>
                      </a:cubicBezTo>
                      <a:cubicBezTo>
                        <a:pt x="9" y="33"/>
                        <a:pt x="2" y="26"/>
                        <a:pt x="2" y="17"/>
                      </a:cubicBezTo>
                      <a:cubicBezTo>
                        <a:pt x="2" y="9"/>
                        <a:pt x="9" y="2"/>
                        <a:pt x="18" y="2"/>
                      </a:cubicBezTo>
                      <a:cubicBezTo>
                        <a:pt x="27" y="2"/>
                        <a:pt x="34" y="9"/>
                        <a:pt x="34" y="17"/>
                      </a:cubicBezTo>
                    </a:path>
                  </a:pathLst>
                </a:custGeom>
                <a:solidFill>
                  <a:srgbClr val="A3A2A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0" name="Google Shape;1341;p37">
                  <a:extLst>
                    <a:ext uri="{FF2B5EF4-FFF2-40B4-BE49-F238E27FC236}">
                      <a16:creationId xmlns:a16="http://schemas.microsoft.com/office/drawing/2014/main" id="{D24A963F-4D74-03D9-7968-2654FC0353CE}"/>
                    </a:ext>
                  </a:extLst>
                </p:cNvPr>
                <p:cNvSpPr/>
                <p:nvPr/>
              </p:nvSpPr>
              <p:spPr>
                <a:xfrm>
                  <a:off x="3533" y="1379"/>
                  <a:ext cx="82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" h="33" extrusionOk="0">
                      <a:moveTo>
                        <a:pt x="34" y="16"/>
                      </a:moveTo>
                      <a:cubicBezTo>
                        <a:pt x="34" y="7"/>
                        <a:pt x="26" y="0"/>
                        <a:pt x="17" y="0"/>
                      </a:cubicBezTo>
                      <a:cubicBezTo>
                        <a:pt x="8" y="0"/>
                        <a:pt x="0" y="7"/>
                        <a:pt x="0" y="16"/>
                      </a:cubicBezTo>
                      <a:cubicBezTo>
                        <a:pt x="0" y="26"/>
                        <a:pt x="8" y="33"/>
                        <a:pt x="17" y="33"/>
                      </a:cubicBezTo>
                      <a:cubicBezTo>
                        <a:pt x="26" y="33"/>
                        <a:pt x="34" y="26"/>
                        <a:pt x="34" y="16"/>
                      </a:cubicBezTo>
                      <a:moveTo>
                        <a:pt x="32" y="16"/>
                      </a:moveTo>
                      <a:cubicBezTo>
                        <a:pt x="32" y="25"/>
                        <a:pt x="25" y="31"/>
                        <a:pt x="17" y="31"/>
                      </a:cubicBezTo>
                      <a:cubicBezTo>
                        <a:pt x="9" y="31"/>
                        <a:pt x="2" y="25"/>
                        <a:pt x="2" y="16"/>
                      </a:cubicBezTo>
                      <a:cubicBezTo>
                        <a:pt x="2" y="8"/>
                        <a:pt x="9" y="2"/>
                        <a:pt x="17" y="2"/>
                      </a:cubicBezTo>
                      <a:cubicBezTo>
                        <a:pt x="25" y="2"/>
                        <a:pt x="32" y="8"/>
                        <a:pt x="32" y="16"/>
                      </a:cubicBezTo>
                    </a:path>
                  </a:pathLst>
                </a:custGeom>
                <a:solidFill>
                  <a:srgbClr val="A5A4A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1" name="Google Shape;1342;p37">
                  <a:extLst>
                    <a:ext uri="{FF2B5EF4-FFF2-40B4-BE49-F238E27FC236}">
                      <a16:creationId xmlns:a16="http://schemas.microsoft.com/office/drawing/2014/main" id="{711CC994-D748-E035-A74C-02F965A7EB57}"/>
                    </a:ext>
                  </a:extLst>
                </p:cNvPr>
                <p:cNvSpPr/>
                <p:nvPr/>
              </p:nvSpPr>
              <p:spPr>
                <a:xfrm>
                  <a:off x="3536" y="1382"/>
                  <a:ext cx="76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" h="31" extrusionOk="0">
                      <a:moveTo>
                        <a:pt x="32" y="15"/>
                      </a:moveTo>
                      <a:cubicBezTo>
                        <a:pt x="32" y="7"/>
                        <a:pt x="25" y="0"/>
                        <a:pt x="16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4"/>
                        <a:pt x="7" y="31"/>
                        <a:pt x="16" y="31"/>
                      </a:cubicBezTo>
                      <a:cubicBezTo>
                        <a:pt x="25" y="31"/>
                        <a:pt x="32" y="24"/>
                        <a:pt x="32" y="15"/>
                      </a:cubicBezTo>
                      <a:moveTo>
                        <a:pt x="30" y="15"/>
                      </a:moveTo>
                      <a:cubicBezTo>
                        <a:pt x="30" y="23"/>
                        <a:pt x="24" y="29"/>
                        <a:pt x="16" y="29"/>
                      </a:cubicBezTo>
                      <a:cubicBezTo>
                        <a:pt x="8" y="29"/>
                        <a:pt x="2" y="23"/>
                        <a:pt x="2" y="15"/>
                      </a:cubicBezTo>
                      <a:cubicBezTo>
                        <a:pt x="2" y="8"/>
                        <a:pt x="8" y="2"/>
                        <a:pt x="16" y="2"/>
                      </a:cubicBezTo>
                      <a:cubicBezTo>
                        <a:pt x="24" y="2"/>
                        <a:pt x="30" y="8"/>
                        <a:pt x="30" y="15"/>
                      </a:cubicBezTo>
                    </a:path>
                  </a:pathLst>
                </a:custGeom>
                <a:solidFill>
                  <a:srgbClr val="A5A4A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2" name="Google Shape;1343;p37">
                  <a:extLst>
                    <a:ext uri="{FF2B5EF4-FFF2-40B4-BE49-F238E27FC236}">
                      <a16:creationId xmlns:a16="http://schemas.microsoft.com/office/drawing/2014/main" id="{4CE8CEA2-2059-7C9F-CF96-1A34581BEF53}"/>
                    </a:ext>
                  </a:extLst>
                </p:cNvPr>
                <p:cNvSpPr/>
                <p:nvPr/>
              </p:nvSpPr>
              <p:spPr>
                <a:xfrm>
                  <a:off x="3538" y="1384"/>
                  <a:ext cx="72" cy="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29" extrusionOk="0">
                      <a:moveTo>
                        <a:pt x="30" y="14"/>
                      </a:moveTo>
                      <a:cubicBezTo>
                        <a:pt x="30" y="6"/>
                        <a:pt x="23" y="0"/>
                        <a:pt x="15" y="0"/>
                      </a:cubicBez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3"/>
                        <a:pt x="7" y="29"/>
                        <a:pt x="15" y="29"/>
                      </a:cubicBezTo>
                      <a:cubicBezTo>
                        <a:pt x="23" y="29"/>
                        <a:pt x="30" y="23"/>
                        <a:pt x="30" y="14"/>
                      </a:cubicBezTo>
                      <a:moveTo>
                        <a:pt x="28" y="14"/>
                      </a:moveTo>
                      <a:cubicBezTo>
                        <a:pt x="28" y="21"/>
                        <a:pt x="22" y="27"/>
                        <a:pt x="15" y="27"/>
                      </a:cubicBezTo>
                      <a:cubicBezTo>
                        <a:pt x="8" y="27"/>
                        <a:pt x="2" y="21"/>
                        <a:pt x="2" y="14"/>
                      </a:cubicBezTo>
                      <a:cubicBezTo>
                        <a:pt x="2" y="7"/>
                        <a:pt x="8" y="2"/>
                        <a:pt x="15" y="2"/>
                      </a:cubicBezTo>
                      <a:cubicBezTo>
                        <a:pt x="22" y="2"/>
                        <a:pt x="28" y="7"/>
                        <a:pt x="28" y="14"/>
                      </a:cubicBezTo>
                    </a:path>
                  </a:pathLst>
                </a:custGeom>
                <a:solidFill>
                  <a:srgbClr val="A7A6A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3" name="Google Shape;1344;p37">
                  <a:extLst>
                    <a:ext uri="{FF2B5EF4-FFF2-40B4-BE49-F238E27FC236}">
                      <a16:creationId xmlns:a16="http://schemas.microsoft.com/office/drawing/2014/main" id="{6C886F20-B86C-9D82-0A51-1D24C8F893F2}"/>
                    </a:ext>
                  </a:extLst>
                </p:cNvPr>
                <p:cNvSpPr/>
                <p:nvPr/>
              </p:nvSpPr>
              <p:spPr>
                <a:xfrm>
                  <a:off x="3540" y="1387"/>
                  <a:ext cx="67" cy="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7" extrusionOk="0">
                      <a:moveTo>
                        <a:pt x="28" y="13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1"/>
                        <a:pt x="6" y="27"/>
                        <a:pt x="14" y="27"/>
                      </a:cubicBezTo>
                      <a:cubicBezTo>
                        <a:pt x="22" y="27"/>
                        <a:pt x="28" y="21"/>
                        <a:pt x="28" y="13"/>
                      </a:cubicBezTo>
                      <a:moveTo>
                        <a:pt x="26" y="13"/>
                      </a:moveTo>
                      <a:cubicBezTo>
                        <a:pt x="26" y="20"/>
                        <a:pt x="21" y="25"/>
                        <a:pt x="14" y="25"/>
                      </a:cubicBezTo>
                      <a:cubicBezTo>
                        <a:pt x="7" y="25"/>
                        <a:pt x="2" y="20"/>
                        <a:pt x="2" y="13"/>
                      </a:cubicBezTo>
                      <a:cubicBezTo>
                        <a:pt x="2" y="7"/>
                        <a:pt x="7" y="2"/>
                        <a:pt x="14" y="2"/>
                      </a:cubicBezTo>
                      <a:cubicBezTo>
                        <a:pt x="21" y="2"/>
                        <a:pt x="26" y="7"/>
                        <a:pt x="26" y="13"/>
                      </a:cubicBezTo>
                    </a:path>
                  </a:pathLst>
                </a:cu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4" name="Google Shape;1345;p37">
                  <a:extLst>
                    <a:ext uri="{FF2B5EF4-FFF2-40B4-BE49-F238E27FC236}">
                      <a16:creationId xmlns:a16="http://schemas.microsoft.com/office/drawing/2014/main" id="{FB958A29-FEE7-07C2-D8A4-806E6CE314DD}"/>
                    </a:ext>
                  </a:extLst>
                </p:cNvPr>
                <p:cNvSpPr/>
                <p:nvPr/>
              </p:nvSpPr>
              <p:spPr>
                <a:xfrm>
                  <a:off x="3543" y="1389"/>
                  <a:ext cx="62" cy="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5" extrusionOk="0">
                      <a:moveTo>
                        <a:pt x="26" y="12"/>
                      </a:moveTo>
                      <a:cubicBezTo>
                        <a:pt x="26" y="5"/>
                        <a:pt x="20" y="0"/>
                        <a:pt x="13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9"/>
                        <a:pt x="6" y="25"/>
                        <a:pt x="13" y="25"/>
                      </a:cubicBezTo>
                      <a:cubicBezTo>
                        <a:pt x="20" y="25"/>
                        <a:pt x="26" y="19"/>
                        <a:pt x="26" y="12"/>
                      </a:cubicBezTo>
                      <a:moveTo>
                        <a:pt x="24" y="12"/>
                      </a:moveTo>
                      <a:cubicBezTo>
                        <a:pt x="24" y="18"/>
                        <a:pt x="19" y="23"/>
                        <a:pt x="13" y="23"/>
                      </a:cubicBezTo>
                      <a:cubicBezTo>
                        <a:pt x="7" y="23"/>
                        <a:pt x="2" y="18"/>
                        <a:pt x="2" y="12"/>
                      </a:cubicBezTo>
                      <a:cubicBezTo>
                        <a:pt x="2" y="6"/>
                        <a:pt x="7" y="2"/>
                        <a:pt x="13" y="2"/>
                      </a:cubicBezTo>
                      <a:cubicBezTo>
                        <a:pt x="19" y="2"/>
                        <a:pt x="24" y="6"/>
                        <a:pt x="24" y="12"/>
                      </a:cubicBezTo>
                    </a:path>
                  </a:pathLst>
                </a:custGeom>
                <a:solidFill>
                  <a:srgbClr val="ABAAA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5" name="Google Shape;1346;p37">
                  <a:extLst>
                    <a:ext uri="{FF2B5EF4-FFF2-40B4-BE49-F238E27FC236}">
                      <a16:creationId xmlns:a16="http://schemas.microsoft.com/office/drawing/2014/main" id="{2DE7C1AE-6F67-284D-A58B-8F146328414A}"/>
                    </a:ext>
                  </a:extLst>
                </p:cNvPr>
                <p:cNvSpPr/>
                <p:nvPr/>
              </p:nvSpPr>
              <p:spPr>
                <a:xfrm>
                  <a:off x="3545" y="1391"/>
                  <a:ext cx="58" cy="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3" extrusionOk="0">
                      <a:moveTo>
                        <a:pt x="24" y="11"/>
                      </a:move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8"/>
                        <a:pt x="5" y="23"/>
                        <a:pt x="12" y="23"/>
                      </a:cubicBezTo>
                      <a:cubicBezTo>
                        <a:pt x="19" y="23"/>
                        <a:pt x="24" y="18"/>
                        <a:pt x="24" y="11"/>
                      </a:cubicBezTo>
                      <a:moveTo>
                        <a:pt x="22" y="11"/>
                      </a:moveTo>
                      <a:cubicBezTo>
                        <a:pt x="22" y="17"/>
                        <a:pt x="17" y="21"/>
                        <a:pt x="12" y="21"/>
                      </a:cubicBezTo>
                      <a:cubicBezTo>
                        <a:pt x="7" y="21"/>
                        <a:pt x="2" y="17"/>
                        <a:pt x="2" y="11"/>
                      </a:cubicBezTo>
                      <a:cubicBezTo>
                        <a:pt x="2" y="6"/>
                        <a:pt x="7" y="2"/>
                        <a:pt x="12" y="2"/>
                      </a:cubicBezTo>
                      <a:cubicBezTo>
                        <a:pt x="17" y="2"/>
                        <a:pt x="22" y="6"/>
                        <a:pt x="22" y="11"/>
                      </a:cubicBezTo>
                    </a:path>
                  </a:pathLst>
                </a:custGeom>
                <a:solidFill>
                  <a:srgbClr val="ABAAA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6" name="Google Shape;1347;p37">
                  <a:extLst>
                    <a:ext uri="{FF2B5EF4-FFF2-40B4-BE49-F238E27FC236}">
                      <a16:creationId xmlns:a16="http://schemas.microsoft.com/office/drawing/2014/main" id="{9441F908-7CEA-9F3B-B161-693E99831243}"/>
                    </a:ext>
                  </a:extLst>
                </p:cNvPr>
                <p:cNvSpPr/>
                <p:nvPr/>
              </p:nvSpPr>
              <p:spPr>
                <a:xfrm>
                  <a:off x="3548" y="1394"/>
                  <a:ext cx="52" cy="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1" extrusionOk="0">
                      <a:moveTo>
                        <a:pt x="22" y="10"/>
                      </a:moveTo>
                      <a:cubicBezTo>
                        <a:pt x="22" y="4"/>
                        <a:pt x="17" y="0"/>
                        <a:pt x="11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1"/>
                        <a:pt x="11" y="21"/>
                      </a:cubicBezTo>
                      <a:cubicBezTo>
                        <a:pt x="17" y="21"/>
                        <a:pt x="22" y="16"/>
                        <a:pt x="22" y="10"/>
                      </a:cubicBezTo>
                      <a:moveTo>
                        <a:pt x="20" y="10"/>
                      </a:moveTo>
                      <a:cubicBezTo>
                        <a:pt x="20" y="15"/>
                        <a:pt x="16" y="19"/>
                        <a:pt x="11" y="19"/>
                      </a:cubicBezTo>
                      <a:cubicBezTo>
                        <a:pt x="6" y="19"/>
                        <a:pt x="2" y="15"/>
                        <a:pt x="2" y="10"/>
                      </a:cubicBezTo>
                      <a:cubicBezTo>
                        <a:pt x="2" y="5"/>
                        <a:pt x="6" y="1"/>
                        <a:pt x="11" y="1"/>
                      </a:cubicBezTo>
                      <a:cubicBezTo>
                        <a:pt x="16" y="1"/>
                        <a:pt x="20" y="5"/>
                        <a:pt x="20" y="10"/>
                      </a:cubicBezTo>
                    </a:path>
                  </a:pathLst>
                </a:custGeom>
                <a:solidFill>
                  <a:srgbClr val="AEADA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7" name="Google Shape;1348;p37">
                  <a:extLst>
                    <a:ext uri="{FF2B5EF4-FFF2-40B4-BE49-F238E27FC236}">
                      <a16:creationId xmlns:a16="http://schemas.microsoft.com/office/drawing/2014/main" id="{8D9A8597-50CF-D080-66C7-8E26C6A52E9B}"/>
                    </a:ext>
                  </a:extLst>
                </p:cNvPr>
                <p:cNvSpPr/>
                <p:nvPr/>
              </p:nvSpPr>
              <p:spPr>
                <a:xfrm>
                  <a:off x="3550" y="1396"/>
                  <a:ext cx="48" cy="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19" extrusionOk="0">
                      <a:moveTo>
                        <a:pt x="20" y="9"/>
                      </a:move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ubicBezTo>
                        <a:pt x="0" y="15"/>
                        <a:pt x="5" y="19"/>
                        <a:pt x="10" y="19"/>
                      </a:cubicBezTo>
                      <a:cubicBezTo>
                        <a:pt x="15" y="19"/>
                        <a:pt x="20" y="15"/>
                        <a:pt x="20" y="9"/>
                      </a:cubicBezTo>
                      <a:moveTo>
                        <a:pt x="18" y="9"/>
                      </a:moveTo>
                      <a:cubicBezTo>
                        <a:pt x="18" y="14"/>
                        <a:pt x="14" y="17"/>
                        <a:pt x="10" y="17"/>
                      </a:cubicBezTo>
                      <a:cubicBezTo>
                        <a:pt x="6" y="17"/>
                        <a:pt x="2" y="14"/>
                        <a:pt x="2" y="9"/>
                      </a:cubicBezTo>
                      <a:cubicBezTo>
                        <a:pt x="2" y="5"/>
                        <a:pt x="6" y="1"/>
                        <a:pt x="10" y="1"/>
                      </a:cubicBezTo>
                      <a:cubicBezTo>
                        <a:pt x="14" y="1"/>
                        <a:pt x="18" y="5"/>
                        <a:pt x="18" y="9"/>
                      </a:cubicBezTo>
                    </a:path>
                  </a:pathLst>
                </a:custGeom>
                <a:solidFill>
                  <a:srgbClr val="B0AFA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8" name="Google Shape;1349;p37">
                  <a:extLst>
                    <a:ext uri="{FF2B5EF4-FFF2-40B4-BE49-F238E27FC236}">
                      <a16:creationId xmlns:a16="http://schemas.microsoft.com/office/drawing/2014/main" id="{6F66846D-9999-0BAF-54F7-67D81B0C2651}"/>
                    </a:ext>
                  </a:extLst>
                </p:cNvPr>
                <p:cNvSpPr/>
                <p:nvPr/>
              </p:nvSpPr>
              <p:spPr>
                <a:xfrm>
                  <a:off x="3552" y="1396"/>
                  <a:ext cx="43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8" y="9"/>
                      </a:move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4" y="18"/>
                        <a:pt x="18" y="14"/>
                        <a:pt x="18" y="9"/>
                      </a:cubicBezTo>
                      <a:moveTo>
                        <a:pt x="16" y="9"/>
                      </a:moveTo>
                      <a:cubicBezTo>
                        <a:pt x="16" y="13"/>
                        <a:pt x="13" y="16"/>
                        <a:pt x="9" y="16"/>
                      </a:cubicBez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6"/>
                        <a:pt x="5" y="2"/>
                        <a:pt x="9" y="2"/>
                      </a:cubicBezTo>
                      <a:cubicBezTo>
                        <a:pt x="13" y="2"/>
                        <a:pt x="16" y="6"/>
                        <a:pt x="16" y="9"/>
                      </a:cubicBezTo>
                    </a:path>
                  </a:pathLst>
                </a:custGeom>
                <a:solidFill>
                  <a:srgbClr val="B3B2B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59" name="Google Shape;1350;p37">
                  <a:extLst>
                    <a:ext uri="{FF2B5EF4-FFF2-40B4-BE49-F238E27FC236}">
                      <a16:creationId xmlns:a16="http://schemas.microsoft.com/office/drawing/2014/main" id="{FD04902D-659F-6BD1-766F-E2E6DECEF24E}"/>
                    </a:ext>
                  </a:extLst>
                </p:cNvPr>
                <p:cNvSpPr/>
                <p:nvPr/>
              </p:nvSpPr>
              <p:spPr>
                <a:xfrm>
                  <a:off x="3555" y="1399"/>
                  <a:ext cx="38" cy="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6" extrusionOk="0">
                      <a:moveTo>
                        <a:pt x="16" y="8"/>
                      </a:moveTo>
                      <a:cubicBezTo>
                        <a:pt x="16" y="4"/>
                        <a:pt x="12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3"/>
                        <a:pt x="4" y="16"/>
                        <a:pt x="8" y="16"/>
                      </a:cubicBezTo>
                      <a:cubicBezTo>
                        <a:pt x="12" y="16"/>
                        <a:pt x="16" y="13"/>
                        <a:pt x="16" y="8"/>
                      </a:cubicBezTo>
                      <a:moveTo>
                        <a:pt x="14" y="8"/>
                      </a:moveTo>
                      <a:cubicBezTo>
                        <a:pt x="14" y="12"/>
                        <a:pt x="11" y="14"/>
                        <a:pt x="8" y="14"/>
                      </a:cubicBezTo>
                      <a:cubicBezTo>
                        <a:pt x="5" y="14"/>
                        <a:pt x="2" y="12"/>
                        <a:pt x="2" y="8"/>
                      </a:cubicBezTo>
                      <a:cubicBezTo>
                        <a:pt x="2" y="5"/>
                        <a:pt x="5" y="2"/>
                        <a:pt x="8" y="2"/>
                      </a:cubicBezTo>
                      <a:cubicBezTo>
                        <a:pt x="11" y="2"/>
                        <a:pt x="14" y="5"/>
                        <a:pt x="14" y="8"/>
                      </a:cubicBezTo>
                    </a:path>
                  </a:pathLst>
                </a:custGeom>
                <a:solidFill>
                  <a:srgbClr val="B3B2B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0" name="Google Shape;1351;p37">
                  <a:extLst>
                    <a:ext uri="{FF2B5EF4-FFF2-40B4-BE49-F238E27FC236}">
                      <a16:creationId xmlns:a16="http://schemas.microsoft.com/office/drawing/2014/main" id="{0B8406F1-8F07-C04B-8FD2-8E3E4D6E2A01}"/>
                    </a:ext>
                  </a:extLst>
                </p:cNvPr>
                <p:cNvSpPr/>
                <p:nvPr/>
              </p:nvSpPr>
              <p:spPr>
                <a:xfrm>
                  <a:off x="3557" y="1401"/>
                  <a:ext cx="34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4"/>
                        <a:pt x="11" y="0"/>
                        <a:pt x="7" y="0"/>
                      </a:cubicBezTo>
                      <a:cubicBezTo>
                        <a:pt x="3" y="0"/>
                        <a:pt x="0" y="4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moveTo>
                        <a:pt x="12" y="7"/>
                      </a:moveTo>
                      <a:cubicBezTo>
                        <a:pt x="12" y="10"/>
                        <a:pt x="10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5"/>
                        <a:pt x="4" y="2"/>
                        <a:pt x="7" y="2"/>
                      </a:cubicBezTo>
                      <a:cubicBezTo>
                        <a:pt x="10" y="2"/>
                        <a:pt x="12" y="5"/>
                        <a:pt x="12" y="7"/>
                      </a:cubicBezTo>
                    </a:path>
                  </a:pathLst>
                </a:custGeom>
                <a:solidFill>
                  <a:srgbClr val="B5B4B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1" name="Google Shape;1352;p37">
                  <a:extLst>
                    <a:ext uri="{FF2B5EF4-FFF2-40B4-BE49-F238E27FC236}">
                      <a16:creationId xmlns:a16="http://schemas.microsoft.com/office/drawing/2014/main" id="{FEBAE862-B2CF-17FC-3C81-2EFDAFEE5866}"/>
                    </a:ext>
                  </a:extLst>
                </p:cNvPr>
                <p:cNvSpPr/>
                <p:nvPr/>
              </p:nvSpPr>
              <p:spPr>
                <a:xfrm>
                  <a:off x="3560" y="1403"/>
                  <a:ext cx="28" cy="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2" extrusionOk="0">
                      <a:moveTo>
                        <a:pt x="12" y="6"/>
                      </a:move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6" y="12"/>
                      </a:cubicBezTo>
                      <a:cubicBezTo>
                        <a:pt x="9" y="12"/>
                        <a:pt x="12" y="10"/>
                        <a:pt x="12" y="6"/>
                      </a:cubicBezTo>
                      <a:moveTo>
                        <a:pt x="10" y="6"/>
                      </a:moveTo>
                      <a:cubicBezTo>
                        <a:pt x="10" y="9"/>
                        <a:pt x="8" y="10"/>
                        <a:pt x="6" y="10"/>
                      </a:cubicBezTo>
                      <a:cubicBezTo>
                        <a:pt x="4" y="10"/>
                        <a:pt x="2" y="9"/>
                        <a:pt x="2" y="6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8" y="2"/>
                        <a:pt x="10" y="4"/>
                        <a:pt x="10" y="6"/>
                      </a:cubicBezTo>
                    </a:path>
                  </a:pathLst>
                </a:custGeom>
                <a:solidFill>
                  <a:srgbClr val="B8B7B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2" name="Google Shape;1353;p37">
                  <a:extLst>
                    <a:ext uri="{FF2B5EF4-FFF2-40B4-BE49-F238E27FC236}">
                      <a16:creationId xmlns:a16="http://schemas.microsoft.com/office/drawing/2014/main" id="{A430DC56-F06C-64F8-B5C3-E5DD35804F0D}"/>
                    </a:ext>
                  </a:extLst>
                </p:cNvPr>
                <p:cNvSpPr/>
                <p:nvPr/>
              </p:nvSpPr>
              <p:spPr>
                <a:xfrm>
                  <a:off x="3562" y="1406"/>
                  <a:ext cx="24" cy="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10" extrusionOk="0">
                      <a:moveTo>
                        <a:pt x="10" y="5"/>
                      </a:move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8" y="10"/>
                        <a:pt x="10" y="8"/>
                        <a:pt x="10" y="5"/>
                      </a:cubicBezTo>
                      <a:moveTo>
                        <a:pt x="8" y="5"/>
                      </a:moveTo>
                      <a:cubicBezTo>
                        <a:pt x="8" y="7"/>
                        <a:pt x="7" y="8"/>
                        <a:pt x="5" y="8"/>
                      </a:cubicBezTo>
                      <a:cubicBezTo>
                        <a:pt x="3" y="8"/>
                        <a:pt x="2" y="7"/>
                        <a:pt x="2" y="5"/>
                      </a:cubicBezTo>
                      <a:cubicBezTo>
                        <a:pt x="2" y="4"/>
                        <a:pt x="3" y="2"/>
                        <a:pt x="5" y="2"/>
                      </a:cubicBezTo>
                      <a:cubicBezTo>
                        <a:pt x="7" y="2"/>
                        <a:pt x="8" y="4"/>
                        <a:pt x="8" y="5"/>
                      </a:cubicBezTo>
                    </a:path>
                  </a:pathLst>
                </a:custGeom>
                <a:solidFill>
                  <a:srgbClr val="BAB9B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3" name="Google Shape;1354;p37">
                  <a:extLst>
                    <a:ext uri="{FF2B5EF4-FFF2-40B4-BE49-F238E27FC236}">
                      <a16:creationId xmlns:a16="http://schemas.microsoft.com/office/drawing/2014/main" id="{6BEE4409-7192-F904-B4CC-FBA5DFB93FC3}"/>
                    </a:ext>
                  </a:extLst>
                </p:cNvPr>
                <p:cNvSpPr/>
                <p:nvPr/>
              </p:nvSpPr>
              <p:spPr>
                <a:xfrm>
                  <a:off x="3564" y="1408"/>
                  <a:ext cx="19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"/>
                        <a:pt x="2" y="8"/>
                        <a:pt x="4" y="8"/>
                      </a:cubicBezTo>
                      <a:cubicBezTo>
                        <a:pt x="6" y="8"/>
                        <a:pt x="8" y="7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3" y="6"/>
                        <a:pt x="2" y="5"/>
                        <a:pt x="2" y="4"/>
                      </a:cubicBez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5" y="2"/>
                        <a:pt x="6" y="3"/>
                        <a:pt x="6" y="4"/>
                      </a:cubicBezTo>
                    </a:path>
                  </a:pathLst>
                </a:custGeom>
                <a:solidFill>
                  <a:srgbClr val="BAB9B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4" name="Google Shape;1355;p37">
                  <a:extLst>
                    <a:ext uri="{FF2B5EF4-FFF2-40B4-BE49-F238E27FC236}">
                      <a16:creationId xmlns:a16="http://schemas.microsoft.com/office/drawing/2014/main" id="{3CCA9715-124E-ACD6-0CEE-D67840C756CB}"/>
                    </a:ext>
                  </a:extLst>
                </p:cNvPr>
                <p:cNvSpPr/>
                <p:nvPr/>
              </p:nvSpPr>
              <p:spPr>
                <a:xfrm>
                  <a:off x="3567" y="1411"/>
                  <a:ext cx="14" cy="14"/>
                </a:xfrm>
                <a:prstGeom prst="ellipse">
                  <a:avLst/>
                </a:prstGeom>
                <a:solidFill>
                  <a:srgbClr val="BDBCB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5" name="Google Shape;1356;p37">
                  <a:extLst>
                    <a:ext uri="{FF2B5EF4-FFF2-40B4-BE49-F238E27FC236}">
                      <a16:creationId xmlns:a16="http://schemas.microsoft.com/office/drawing/2014/main" id="{FE261921-DFDD-9593-ADD1-7BF33552E68D}"/>
                    </a:ext>
                  </a:extLst>
                </p:cNvPr>
                <p:cNvSpPr/>
                <p:nvPr/>
              </p:nvSpPr>
              <p:spPr>
                <a:xfrm>
                  <a:off x="3569" y="1413"/>
                  <a:ext cx="10" cy="10"/>
                </a:xfrm>
                <a:prstGeom prst="ellipse">
                  <a:avLst/>
                </a:prstGeom>
                <a:solidFill>
                  <a:srgbClr val="BFBEB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6" name="Google Shape;1357;p37">
                  <a:extLst>
                    <a:ext uri="{FF2B5EF4-FFF2-40B4-BE49-F238E27FC236}">
                      <a16:creationId xmlns:a16="http://schemas.microsoft.com/office/drawing/2014/main" id="{9EA16941-E680-FADD-8189-834DF4A7F725}"/>
                    </a:ext>
                  </a:extLst>
                </p:cNvPr>
                <p:cNvSpPr/>
                <p:nvPr/>
              </p:nvSpPr>
              <p:spPr>
                <a:xfrm>
                  <a:off x="3572" y="1415"/>
                  <a:ext cx="4" cy="5"/>
                </a:xfrm>
                <a:prstGeom prst="ellipse">
                  <a:avLst/>
                </a:pr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7" name="Google Shape;1358;p37">
                  <a:extLst>
                    <a:ext uri="{FF2B5EF4-FFF2-40B4-BE49-F238E27FC236}">
                      <a16:creationId xmlns:a16="http://schemas.microsoft.com/office/drawing/2014/main" id="{60847A3E-5A46-B88F-FA8D-BE46D350A5F2}"/>
                    </a:ext>
                  </a:extLst>
                </p:cNvPr>
                <p:cNvSpPr/>
                <p:nvPr/>
              </p:nvSpPr>
              <p:spPr>
                <a:xfrm>
                  <a:off x="3382" y="1305"/>
                  <a:ext cx="252" cy="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" h="105" extrusionOk="0">
                      <a:moveTo>
                        <a:pt x="105" y="52"/>
                      </a:moveTo>
                      <a:cubicBezTo>
                        <a:pt x="105" y="23"/>
                        <a:pt x="82" y="0"/>
                        <a:pt x="53" y="0"/>
                      </a:cubicBezTo>
                      <a:cubicBezTo>
                        <a:pt x="24" y="0"/>
                        <a:pt x="0" y="23"/>
                        <a:pt x="0" y="52"/>
                      </a:cubicBezTo>
                      <a:cubicBezTo>
                        <a:pt x="0" y="81"/>
                        <a:pt x="24" y="105"/>
                        <a:pt x="53" y="105"/>
                      </a:cubicBezTo>
                      <a:cubicBezTo>
                        <a:pt x="82" y="105"/>
                        <a:pt x="105" y="81"/>
                        <a:pt x="105" y="52"/>
                      </a:cubicBezTo>
                      <a:moveTo>
                        <a:pt x="103" y="52"/>
                      </a:moveTo>
                      <a:cubicBezTo>
                        <a:pt x="103" y="80"/>
                        <a:pt x="81" y="103"/>
                        <a:pt x="53" y="103"/>
                      </a:cubicBezTo>
                      <a:cubicBezTo>
                        <a:pt x="25" y="103"/>
                        <a:pt x="2" y="80"/>
                        <a:pt x="2" y="52"/>
                      </a:cubicBezTo>
                      <a:cubicBezTo>
                        <a:pt x="2" y="24"/>
                        <a:pt x="25" y="2"/>
                        <a:pt x="53" y="2"/>
                      </a:cubicBezTo>
                      <a:cubicBezTo>
                        <a:pt x="81" y="2"/>
                        <a:pt x="103" y="24"/>
                        <a:pt x="103" y="52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8" name="Google Shape;1359;p37">
                  <a:extLst>
                    <a:ext uri="{FF2B5EF4-FFF2-40B4-BE49-F238E27FC236}">
                      <a16:creationId xmlns:a16="http://schemas.microsoft.com/office/drawing/2014/main" id="{002F356E-CD1A-1BED-BA72-8115D6704216}"/>
                    </a:ext>
                  </a:extLst>
                </p:cNvPr>
                <p:cNvSpPr/>
                <p:nvPr/>
              </p:nvSpPr>
              <p:spPr>
                <a:xfrm>
                  <a:off x="3385" y="1308"/>
                  <a:ext cx="246" cy="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" h="103" extrusionOk="0">
                      <a:moveTo>
                        <a:pt x="103" y="51"/>
                      </a:moveTo>
                      <a:cubicBezTo>
                        <a:pt x="103" y="23"/>
                        <a:pt x="80" y="0"/>
                        <a:pt x="52" y="0"/>
                      </a:cubicBezTo>
                      <a:cubicBezTo>
                        <a:pt x="23" y="0"/>
                        <a:pt x="0" y="23"/>
                        <a:pt x="0" y="51"/>
                      </a:cubicBezTo>
                      <a:cubicBezTo>
                        <a:pt x="0" y="80"/>
                        <a:pt x="23" y="103"/>
                        <a:pt x="52" y="103"/>
                      </a:cubicBezTo>
                      <a:cubicBezTo>
                        <a:pt x="80" y="103"/>
                        <a:pt x="103" y="80"/>
                        <a:pt x="103" y="51"/>
                      </a:cubicBezTo>
                      <a:moveTo>
                        <a:pt x="101" y="51"/>
                      </a:moveTo>
                      <a:cubicBezTo>
                        <a:pt x="101" y="78"/>
                        <a:pt x="79" y="101"/>
                        <a:pt x="52" y="101"/>
                      </a:cubicBezTo>
                      <a:cubicBezTo>
                        <a:pt x="25" y="101"/>
                        <a:pt x="2" y="78"/>
                        <a:pt x="2" y="51"/>
                      </a:cubicBezTo>
                      <a:cubicBezTo>
                        <a:pt x="2" y="24"/>
                        <a:pt x="25" y="2"/>
                        <a:pt x="52" y="2"/>
                      </a:cubicBezTo>
                      <a:cubicBezTo>
                        <a:pt x="79" y="2"/>
                        <a:pt x="101" y="24"/>
                        <a:pt x="101" y="51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69" name="Google Shape;1360;p37">
                  <a:extLst>
                    <a:ext uri="{FF2B5EF4-FFF2-40B4-BE49-F238E27FC236}">
                      <a16:creationId xmlns:a16="http://schemas.microsoft.com/office/drawing/2014/main" id="{57542E1E-F619-FE50-F110-03AD8E8DCED1}"/>
                    </a:ext>
                  </a:extLst>
                </p:cNvPr>
                <p:cNvSpPr/>
                <p:nvPr/>
              </p:nvSpPr>
              <p:spPr>
                <a:xfrm>
                  <a:off x="3387" y="1310"/>
                  <a:ext cx="242" cy="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" h="101" extrusionOk="0">
                      <a:moveTo>
                        <a:pt x="101" y="50"/>
                      </a:moveTo>
                      <a:cubicBezTo>
                        <a:pt x="101" y="22"/>
                        <a:pt x="79" y="0"/>
                        <a:pt x="51" y="0"/>
                      </a:cubicBezTo>
                      <a:cubicBezTo>
                        <a:pt x="23" y="0"/>
                        <a:pt x="0" y="22"/>
                        <a:pt x="0" y="50"/>
                      </a:cubicBezTo>
                      <a:cubicBezTo>
                        <a:pt x="0" y="78"/>
                        <a:pt x="23" y="101"/>
                        <a:pt x="51" y="101"/>
                      </a:cubicBezTo>
                      <a:cubicBezTo>
                        <a:pt x="79" y="101"/>
                        <a:pt x="101" y="78"/>
                        <a:pt x="101" y="50"/>
                      </a:cubicBezTo>
                      <a:moveTo>
                        <a:pt x="99" y="50"/>
                      </a:moveTo>
                      <a:cubicBezTo>
                        <a:pt x="99" y="77"/>
                        <a:pt x="78" y="99"/>
                        <a:pt x="51" y="99"/>
                      </a:cubicBezTo>
                      <a:cubicBezTo>
                        <a:pt x="24" y="99"/>
                        <a:pt x="2" y="77"/>
                        <a:pt x="2" y="50"/>
                      </a:cubicBezTo>
                      <a:cubicBezTo>
                        <a:pt x="2" y="24"/>
                        <a:pt x="24" y="2"/>
                        <a:pt x="51" y="2"/>
                      </a:cubicBezTo>
                      <a:cubicBezTo>
                        <a:pt x="78" y="2"/>
                        <a:pt x="99" y="24"/>
                        <a:pt x="99" y="50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0" name="Google Shape;1361;p37">
                  <a:extLst>
                    <a:ext uri="{FF2B5EF4-FFF2-40B4-BE49-F238E27FC236}">
                      <a16:creationId xmlns:a16="http://schemas.microsoft.com/office/drawing/2014/main" id="{E294A2FC-C1C9-69E2-71F8-0ABB93B387DC}"/>
                    </a:ext>
                  </a:extLst>
                </p:cNvPr>
                <p:cNvSpPr/>
                <p:nvPr/>
              </p:nvSpPr>
              <p:spPr>
                <a:xfrm>
                  <a:off x="3389" y="1313"/>
                  <a:ext cx="238" cy="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" h="99" extrusionOk="0">
                      <a:moveTo>
                        <a:pt x="99" y="49"/>
                      </a:moveTo>
                      <a:cubicBezTo>
                        <a:pt x="99" y="22"/>
                        <a:pt x="77" y="0"/>
                        <a:pt x="50" y="0"/>
                      </a:cubicBez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6"/>
                        <a:pt x="23" y="99"/>
                        <a:pt x="50" y="99"/>
                      </a:cubicBezTo>
                      <a:cubicBezTo>
                        <a:pt x="77" y="99"/>
                        <a:pt x="99" y="76"/>
                        <a:pt x="99" y="49"/>
                      </a:cubicBezTo>
                      <a:moveTo>
                        <a:pt x="97" y="49"/>
                      </a:moveTo>
                      <a:cubicBezTo>
                        <a:pt x="97" y="75"/>
                        <a:pt x="76" y="97"/>
                        <a:pt x="50" y="97"/>
                      </a:cubicBezTo>
                      <a:cubicBezTo>
                        <a:pt x="24" y="97"/>
                        <a:pt x="2" y="75"/>
                        <a:pt x="2" y="49"/>
                      </a:cubicBezTo>
                      <a:cubicBezTo>
                        <a:pt x="2" y="23"/>
                        <a:pt x="24" y="2"/>
                        <a:pt x="50" y="2"/>
                      </a:cubicBezTo>
                      <a:cubicBezTo>
                        <a:pt x="76" y="2"/>
                        <a:pt x="97" y="23"/>
                        <a:pt x="97" y="49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1" name="Google Shape;1362;p37">
                  <a:extLst>
                    <a:ext uri="{FF2B5EF4-FFF2-40B4-BE49-F238E27FC236}">
                      <a16:creationId xmlns:a16="http://schemas.microsoft.com/office/drawing/2014/main" id="{F22A926F-3323-EB6A-2E9C-1BE8F4C7EE94}"/>
                    </a:ext>
                  </a:extLst>
                </p:cNvPr>
                <p:cNvSpPr/>
                <p:nvPr/>
              </p:nvSpPr>
              <p:spPr>
                <a:xfrm>
                  <a:off x="3392" y="1315"/>
                  <a:ext cx="232" cy="2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97" extrusionOk="0">
                      <a:moveTo>
                        <a:pt x="97" y="48"/>
                      </a:moveTo>
                      <a:cubicBezTo>
                        <a:pt x="97" y="22"/>
                        <a:pt x="76" y="0"/>
                        <a:pt x="49" y="0"/>
                      </a:cubicBezTo>
                      <a:cubicBezTo>
                        <a:pt x="22" y="0"/>
                        <a:pt x="0" y="22"/>
                        <a:pt x="0" y="48"/>
                      </a:cubicBezTo>
                      <a:cubicBezTo>
                        <a:pt x="0" y="75"/>
                        <a:pt x="22" y="97"/>
                        <a:pt x="49" y="97"/>
                      </a:cubicBezTo>
                      <a:cubicBezTo>
                        <a:pt x="76" y="97"/>
                        <a:pt x="97" y="75"/>
                        <a:pt x="97" y="48"/>
                      </a:cubicBezTo>
                      <a:moveTo>
                        <a:pt x="95" y="48"/>
                      </a:moveTo>
                      <a:cubicBezTo>
                        <a:pt x="95" y="74"/>
                        <a:pt x="75" y="95"/>
                        <a:pt x="49" y="95"/>
                      </a:cubicBezTo>
                      <a:cubicBezTo>
                        <a:pt x="23" y="95"/>
                        <a:pt x="2" y="74"/>
                        <a:pt x="2" y="48"/>
                      </a:cubicBezTo>
                      <a:cubicBezTo>
                        <a:pt x="2" y="23"/>
                        <a:pt x="23" y="2"/>
                        <a:pt x="49" y="2"/>
                      </a:cubicBezTo>
                      <a:cubicBezTo>
                        <a:pt x="75" y="2"/>
                        <a:pt x="95" y="23"/>
                        <a:pt x="95" y="48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2" name="Google Shape;1363;p37">
                  <a:extLst>
                    <a:ext uri="{FF2B5EF4-FFF2-40B4-BE49-F238E27FC236}">
                      <a16:creationId xmlns:a16="http://schemas.microsoft.com/office/drawing/2014/main" id="{764B800D-6401-3E1B-2F2B-B9C1306AA7EB}"/>
                    </a:ext>
                  </a:extLst>
                </p:cNvPr>
                <p:cNvSpPr/>
                <p:nvPr/>
              </p:nvSpPr>
              <p:spPr>
                <a:xfrm>
                  <a:off x="3394" y="1317"/>
                  <a:ext cx="228" cy="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" h="95" extrusionOk="0">
                      <a:moveTo>
                        <a:pt x="95" y="47"/>
                      </a:moveTo>
                      <a:cubicBezTo>
                        <a:pt x="95" y="21"/>
                        <a:pt x="74" y="0"/>
                        <a:pt x="48" y="0"/>
                      </a:cubicBezTo>
                      <a:cubicBezTo>
                        <a:pt x="22" y="0"/>
                        <a:pt x="0" y="21"/>
                        <a:pt x="0" y="47"/>
                      </a:cubicBezTo>
                      <a:cubicBezTo>
                        <a:pt x="0" y="73"/>
                        <a:pt x="22" y="95"/>
                        <a:pt x="48" y="95"/>
                      </a:cubicBezTo>
                      <a:cubicBezTo>
                        <a:pt x="74" y="95"/>
                        <a:pt x="95" y="73"/>
                        <a:pt x="95" y="47"/>
                      </a:cubicBezTo>
                      <a:moveTo>
                        <a:pt x="93" y="47"/>
                      </a:moveTo>
                      <a:cubicBezTo>
                        <a:pt x="93" y="72"/>
                        <a:pt x="73" y="93"/>
                        <a:pt x="48" y="93"/>
                      </a:cubicBezTo>
                      <a:cubicBezTo>
                        <a:pt x="23" y="93"/>
                        <a:pt x="2" y="72"/>
                        <a:pt x="2" y="47"/>
                      </a:cubicBezTo>
                      <a:cubicBezTo>
                        <a:pt x="2" y="22"/>
                        <a:pt x="23" y="2"/>
                        <a:pt x="48" y="2"/>
                      </a:cubicBezTo>
                      <a:cubicBezTo>
                        <a:pt x="73" y="2"/>
                        <a:pt x="93" y="22"/>
                        <a:pt x="93" y="47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3" name="Google Shape;1364;p37">
                  <a:extLst>
                    <a:ext uri="{FF2B5EF4-FFF2-40B4-BE49-F238E27FC236}">
                      <a16:creationId xmlns:a16="http://schemas.microsoft.com/office/drawing/2014/main" id="{B87E7781-D787-276A-50F8-253849E64D0A}"/>
                    </a:ext>
                  </a:extLst>
                </p:cNvPr>
                <p:cNvSpPr/>
                <p:nvPr/>
              </p:nvSpPr>
              <p:spPr>
                <a:xfrm>
                  <a:off x="3397" y="1320"/>
                  <a:ext cx="222" cy="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" h="93" extrusionOk="0">
                      <a:moveTo>
                        <a:pt x="93" y="46"/>
                      </a:moveTo>
                      <a:cubicBezTo>
                        <a:pt x="93" y="21"/>
                        <a:pt x="73" y="0"/>
                        <a:pt x="47" y="0"/>
                      </a:cubicBezTo>
                      <a:cubicBezTo>
                        <a:pt x="21" y="0"/>
                        <a:pt x="0" y="21"/>
                        <a:pt x="0" y="46"/>
                      </a:cubicBezTo>
                      <a:cubicBezTo>
                        <a:pt x="0" y="72"/>
                        <a:pt x="21" y="93"/>
                        <a:pt x="47" y="93"/>
                      </a:cubicBezTo>
                      <a:cubicBezTo>
                        <a:pt x="73" y="93"/>
                        <a:pt x="93" y="72"/>
                        <a:pt x="93" y="46"/>
                      </a:cubicBezTo>
                      <a:moveTo>
                        <a:pt x="91" y="46"/>
                      </a:moveTo>
                      <a:cubicBezTo>
                        <a:pt x="91" y="71"/>
                        <a:pt x="72" y="91"/>
                        <a:pt x="47" y="91"/>
                      </a:cubicBezTo>
                      <a:cubicBezTo>
                        <a:pt x="22" y="91"/>
                        <a:pt x="2" y="71"/>
                        <a:pt x="2" y="46"/>
                      </a:cubicBezTo>
                      <a:cubicBezTo>
                        <a:pt x="2" y="22"/>
                        <a:pt x="22" y="2"/>
                        <a:pt x="47" y="2"/>
                      </a:cubicBezTo>
                      <a:cubicBezTo>
                        <a:pt x="72" y="2"/>
                        <a:pt x="91" y="22"/>
                        <a:pt x="91" y="46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4" name="Google Shape;1365;p37">
                  <a:extLst>
                    <a:ext uri="{FF2B5EF4-FFF2-40B4-BE49-F238E27FC236}">
                      <a16:creationId xmlns:a16="http://schemas.microsoft.com/office/drawing/2014/main" id="{B60506A9-9190-161B-6ECC-68F420CF87B2}"/>
                    </a:ext>
                  </a:extLst>
                </p:cNvPr>
                <p:cNvSpPr/>
                <p:nvPr/>
              </p:nvSpPr>
              <p:spPr>
                <a:xfrm>
                  <a:off x="3399" y="1322"/>
                  <a:ext cx="218" cy="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" h="91" extrusionOk="0">
                      <a:moveTo>
                        <a:pt x="91" y="45"/>
                      </a:moveTo>
                      <a:cubicBezTo>
                        <a:pt x="91" y="20"/>
                        <a:pt x="71" y="0"/>
                        <a:pt x="46" y="0"/>
                      </a:cubicBezTo>
                      <a:cubicBezTo>
                        <a:pt x="21" y="0"/>
                        <a:pt x="0" y="20"/>
                        <a:pt x="0" y="45"/>
                      </a:cubicBezTo>
                      <a:cubicBezTo>
                        <a:pt x="0" y="70"/>
                        <a:pt x="21" y="91"/>
                        <a:pt x="46" y="91"/>
                      </a:cubicBezTo>
                      <a:cubicBezTo>
                        <a:pt x="71" y="91"/>
                        <a:pt x="91" y="70"/>
                        <a:pt x="91" y="45"/>
                      </a:cubicBezTo>
                      <a:moveTo>
                        <a:pt x="89" y="45"/>
                      </a:moveTo>
                      <a:cubicBezTo>
                        <a:pt x="89" y="69"/>
                        <a:pt x="70" y="89"/>
                        <a:pt x="46" y="89"/>
                      </a:cubicBezTo>
                      <a:cubicBezTo>
                        <a:pt x="22" y="89"/>
                        <a:pt x="2" y="69"/>
                        <a:pt x="2" y="45"/>
                      </a:cubicBezTo>
                      <a:cubicBezTo>
                        <a:pt x="2" y="21"/>
                        <a:pt x="22" y="2"/>
                        <a:pt x="46" y="2"/>
                      </a:cubicBezTo>
                      <a:cubicBezTo>
                        <a:pt x="70" y="2"/>
                        <a:pt x="89" y="21"/>
                        <a:pt x="89" y="45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5" name="Google Shape;1366;p37">
                  <a:extLst>
                    <a:ext uri="{FF2B5EF4-FFF2-40B4-BE49-F238E27FC236}">
                      <a16:creationId xmlns:a16="http://schemas.microsoft.com/office/drawing/2014/main" id="{4CBEB05B-1B7E-BE85-6C4E-B7CEDB81213E}"/>
                    </a:ext>
                  </a:extLst>
                </p:cNvPr>
                <p:cNvSpPr/>
                <p:nvPr/>
              </p:nvSpPr>
              <p:spPr>
                <a:xfrm>
                  <a:off x="3401" y="1324"/>
                  <a:ext cx="214" cy="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" h="89" extrusionOk="0">
                      <a:moveTo>
                        <a:pt x="89" y="44"/>
                      </a:moveTo>
                      <a:cubicBezTo>
                        <a:pt x="89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4"/>
                      </a:cubicBezTo>
                      <a:cubicBezTo>
                        <a:pt x="0" y="69"/>
                        <a:pt x="20" y="89"/>
                        <a:pt x="45" y="89"/>
                      </a:cubicBezTo>
                      <a:cubicBezTo>
                        <a:pt x="70" y="89"/>
                        <a:pt x="89" y="69"/>
                        <a:pt x="89" y="44"/>
                      </a:cubicBezTo>
                      <a:moveTo>
                        <a:pt x="88" y="44"/>
                      </a:moveTo>
                      <a:cubicBezTo>
                        <a:pt x="88" y="68"/>
                        <a:pt x="68" y="87"/>
                        <a:pt x="45" y="87"/>
                      </a:cubicBezTo>
                      <a:cubicBezTo>
                        <a:pt x="21" y="87"/>
                        <a:pt x="2" y="68"/>
                        <a:pt x="2" y="44"/>
                      </a:cubicBezTo>
                      <a:cubicBezTo>
                        <a:pt x="2" y="21"/>
                        <a:pt x="21" y="2"/>
                        <a:pt x="45" y="2"/>
                      </a:cubicBezTo>
                      <a:cubicBezTo>
                        <a:pt x="68" y="2"/>
                        <a:pt x="88" y="21"/>
                        <a:pt x="88" y="44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6" name="Google Shape;1367;p37">
                  <a:extLst>
                    <a:ext uri="{FF2B5EF4-FFF2-40B4-BE49-F238E27FC236}">
                      <a16:creationId xmlns:a16="http://schemas.microsoft.com/office/drawing/2014/main" id="{7C77E3B2-35A0-E2AD-7FE8-93BC67E191B0}"/>
                    </a:ext>
                  </a:extLst>
                </p:cNvPr>
                <p:cNvSpPr/>
                <p:nvPr/>
              </p:nvSpPr>
              <p:spPr>
                <a:xfrm>
                  <a:off x="3404" y="1327"/>
                  <a:ext cx="208" cy="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87" extrusionOk="0">
                      <a:moveTo>
                        <a:pt x="87" y="43"/>
                      </a:moveTo>
                      <a:cubicBezTo>
                        <a:pt x="87" y="19"/>
                        <a:pt x="68" y="0"/>
                        <a:pt x="44" y="0"/>
                      </a:cubicBezTo>
                      <a:cubicBezTo>
                        <a:pt x="20" y="0"/>
                        <a:pt x="0" y="19"/>
                        <a:pt x="0" y="43"/>
                      </a:cubicBezTo>
                      <a:cubicBezTo>
                        <a:pt x="0" y="67"/>
                        <a:pt x="20" y="87"/>
                        <a:pt x="44" y="87"/>
                      </a:cubicBezTo>
                      <a:cubicBezTo>
                        <a:pt x="68" y="87"/>
                        <a:pt x="87" y="67"/>
                        <a:pt x="87" y="43"/>
                      </a:cubicBezTo>
                      <a:moveTo>
                        <a:pt x="86" y="43"/>
                      </a:moveTo>
                      <a:cubicBezTo>
                        <a:pt x="86" y="66"/>
                        <a:pt x="67" y="85"/>
                        <a:pt x="44" y="85"/>
                      </a:cubicBezTo>
                      <a:cubicBezTo>
                        <a:pt x="21" y="85"/>
                        <a:pt x="2" y="66"/>
                        <a:pt x="2" y="43"/>
                      </a:cubicBezTo>
                      <a:cubicBezTo>
                        <a:pt x="2" y="20"/>
                        <a:pt x="21" y="2"/>
                        <a:pt x="44" y="2"/>
                      </a:cubicBezTo>
                      <a:cubicBezTo>
                        <a:pt x="67" y="2"/>
                        <a:pt x="86" y="20"/>
                        <a:pt x="86" y="43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7" name="Google Shape;1368;p37">
                  <a:extLst>
                    <a:ext uri="{FF2B5EF4-FFF2-40B4-BE49-F238E27FC236}">
                      <a16:creationId xmlns:a16="http://schemas.microsoft.com/office/drawing/2014/main" id="{6428B4F1-DE4F-ECDD-C696-3117B2C51C18}"/>
                    </a:ext>
                  </a:extLst>
                </p:cNvPr>
                <p:cNvSpPr/>
                <p:nvPr/>
              </p:nvSpPr>
              <p:spPr>
                <a:xfrm>
                  <a:off x="3406" y="1329"/>
                  <a:ext cx="206" cy="2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" h="85" extrusionOk="0">
                      <a:moveTo>
                        <a:pt x="86" y="42"/>
                      </a:moveTo>
                      <a:cubicBezTo>
                        <a:pt x="86" y="19"/>
                        <a:pt x="66" y="0"/>
                        <a:pt x="43" y="0"/>
                      </a:cubicBezTo>
                      <a:cubicBezTo>
                        <a:pt x="19" y="0"/>
                        <a:pt x="0" y="19"/>
                        <a:pt x="0" y="42"/>
                      </a:cubicBezTo>
                      <a:cubicBezTo>
                        <a:pt x="0" y="66"/>
                        <a:pt x="19" y="85"/>
                        <a:pt x="43" y="85"/>
                      </a:cubicBezTo>
                      <a:cubicBezTo>
                        <a:pt x="66" y="85"/>
                        <a:pt x="86" y="66"/>
                        <a:pt x="86" y="42"/>
                      </a:cubicBezTo>
                      <a:moveTo>
                        <a:pt x="84" y="42"/>
                      </a:moveTo>
                      <a:cubicBezTo>
                        <a:pt x="84" y="65"/>
                        <a:pt x="65" y="83"/>
                        <a:pt x="43" y="83"/>
                      </a:cubicBezTo>
                      <a:cubicBezTo>
                        <a:pt x="20" y="83"/>
                        <a:pt x="2" y="65"/>
                        <a:pt x="2" y="42"/>
                      </a:cubicBezTo>
                      <a:cubicBezTo>
                        <a:pt x="2" y="20"/>
                        <a:pt x="20" y="2"/>
                        <a:pt x="43" y="2"/>
                      </a:cubicBezTo>
                      <a:cubicBezTo>
                        <a:pt x="65" y="2"/>
                        <a:pt x="84" y="20"/>
                        <a:pt x="84" y="42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8" name="Google Shape;1369;p37">
                  <a:extLst>
                    <a:ext uri="{FF2B5EF4-FFF2-40B4-BE49-F238E27FC236}">
                      <a16:creationId xmlns:a16="http://schemas.microsoft.com/office/drawing/2014/main" id="{88472323-D1FC-36FD-7852-693BBCD3B749}"/>
                    </a:ext>
                  </a:extLst>
                </p:cNvPr>
                <p:cNvSpPr/>
                <p:nvPr/>
              </p:nvSpPr>
              <p:spPr>
                <a:xfrm>
                  <a:off x="3409" y="1332"/>
                  <a:ext cx="201" cy="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" h="83" extrusionOk="0">
                      <a:moveTo>
                        <a:pt x="84" y="41"/>
                      </a:moveTo>
                      <a:cubicBezTo>
                        <a:pt x="84" y="18"/>
                        <a:pt x="65" y="0"/>
                        <a:pt x="42" y="0"/>
                      </a:cubicBezTo>
                      <a:cubicBezTo>
                        <a:pt x="19" y="0"/>
                        <a:pt x="0" y="18"/>
                        <a:pt x="0" y="41"/>
                      </a:cubicBezTo>
                      <a:cubicBezTo>
                        <a:pt x="0" y="64"/>
                        <a:pt x="19" y="83"/>
                        <a:pt x="42" y="83"/>
                      </a:cubicBezTo>
                      <a:cubicBezTo>
                        <a:pt x="65" y="83"/>
                        <a:pt x="84" y="64"/>
                        <a:pt x="84" y="41"/>
                      </a:cubicBezTo>
                      <a:moveTo>
                        <a:pt x="82" y="41"/>
                      </a:moveTo>
                      <a:cubicBezTo>
                        <a:pt x="82" y="63"/>
                        <a:pt x="64" y="81"/>
                        <a:pt x="42" y="81"/>
                      </a:cubicBezTo>
                      <a:cubicBezTo>
                        <a:pt x="20" y="81"/>
                        <a:pt x="2" y="63"/>
                        <a:pt x="2" y="41"/>
                      </a:cubicBezTo>
                      <a:cubicBezTo>
                        <a:pt x="2" y="19"/>
                        <a:pt x="20" y="2"/>
                        <a:pt x="42" y="2"/>
                      </a:cubicBezTo>
                      <a:cubicBezTo>
                        <a:pt x="64" y="2"/>
                        <a:pt x="82" y="19"/>
                        <a:pt x="82" y="41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79" name="Google Shape;1370;p37">
                  <a:extLst>
                    <a:ext uri="{FF2B5EF4-FFF2-40B4-BE49-F238E27FC236}">
                      <a16:creationId xmlns:a16="http://schemas.microsoft.com/office/drawing/2014/main" id="{F8B40426-8D95-4005-2593-3952AC19DEDC}"/>
                    </a:ext>
                  </a:extLst>
                </p:cNvPr>
                <p:cNvSpPr/>
                <p:nvPr/>
              </p:nvSpPr>
              <p:spPr>
                <a:xfrm>
                  <a:off x="3411" y="1334"/>
                  <a:ext cx="196" cy="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" h="81" extrusionOk="0">
                      <a:moveTo>
                        <a:pt x="82" y="40"/>
                      </a:moveTo>
                      <a:cubicBezTo>
                        <a:pt x="82" y="18"/>
                        <a:pt x="63" y="0"/>
                        <a:pt x="41" y="0"/>
                      </a:cubicBez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63"/>
                        <a:pt x="18" y="81"/>
                        <a:pt x="41" y="81"/>
                      </a:cubicBezTo>
                      <a:cubicBezTo>
                        <a:pt x="63" y="81"/>
                        <a:pt x="82" y="63"/>
                        <a:pt x="82" y="40"/>
                      </a:cubicBezTo>
                      <a:moveTo>
                        <a:pt x="80" y="40"/>
                      </a:moveTo>
                      <a:cubicBezTo>
                        <a:pt x="80" y="61"/>
                        <a:pt x="62" y="79"/>
                        <a:pt x="41" y="79"/>
                      </a:cubicBezTo>
                      <a:cubicBezTo>
                        <a:pt x="20" y="79"/>
                        <a:pt x="2" y="61"/>
                        <a:pt x="2" y="40"/>
                      </a:cubicBezTo>
                      <a:cubicBezTo>
                        <a:pt x="2" y="19"/>
                        <a:pt x="20" y="2"/>
                        <a:pt x="41" y="2"/>
                      </a:cubicBezTo>
                      <a:cubicBezTo>
                        <a:pt x="62" y="2"/>
                        <a:pt x="80" y="19"/>
                        <a:pt x="80" y="40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0" name="Google Shape;1371;p37">
                  <a:extLst>
                    <a:ext uri="{FF2B5EF4-FFF2-40B4-BE49-F238E27FC236}">
                      <a16:creationId xmlns:a16="http://schemas.microsoft.com/office/drawing/2014/main" id="{8C51C777-D825-6F26-691E-91D0A5141731}"/>
                    </a:ext>
                  </a:extLst>
                </p:cNvPr>
                <p:cNvSpPr/>
                <p:nvPr/>
              </p:nvSpPr>
              <p:spPr>
                <a:xfrm>
                  <a:off x="3413" y="1336"/>
                  <a:ext cx="192" cy="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" h="79" extrusionOk="0">
                      <a:moveTo>
                        <a:pt x="80" y="39"/>
                      </a:moveTo>
                      <a:cubicBezTo>
                        <a:pt x="80" y="17"/>
                        <a:pt x="62" y="0"/>
                        <a:pt x="40" y="0"/>
                      </a:cubicBezTo>
                      <a:cubicBezTo>
                        <a:pt x="18" y="0"/>
                        <a:pt x="0" y="17"/>
                        <a:pt x="0" y="39"/>
                      </a:cubicBezTo>
                      <a:cubicBezTo>
                        <a:pt x="0" y="61"/>
                        <a:pt x="18" y="79"/>
                        <a:pt x="40" y="79"/>
                      </a:cubicBezTo>
                      <a:cubicBezTo>
                        <a:pt x="62" y="79"/>
                        <a:pt x="80" y="61"/>
                        <a:pt x="80" y="39"/>
                      </a:cubicBezTo>
                      <a:moveTo>
                        <a:pt x="78" y="39"/>
                      </a:moveTo>
                      <a:cubicBezTo>
                        <a:pt x="78" y="60"/>
                        <a:pt x="61" y="77"/>
                        <a:pt x="40" y="77"/>
                      </a:cubicBezTo>
                      <a:cubicBezTo>
                        <a:pt x="19" y="77"/>
                        <a:pt x="2" y="60"/>
                        <a:pt x="2" y="39"/>
                      </a:cubicBezTo>
                      <a:cubicBezTo>
                        <a:pt x="2" y="19"/>
                        <a:pt x="19" y="2"/>
                        <a:pt x="40" y="2"/>
                      </a:cubicBezTo>
                      <a:cubicBezTo>
                        <a:pt x="61" y="2"/>
                        <a:pt x="78" y="19"/>
                        <a:pt x="78" y="39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1" name="Google Shape;1372;p37">
                  <a:extLst>
                    <a:ext uri="{FF2B5EF4-FFF2-40B4-BE49-F238E27FC236}">
                      <a16:creationId xmlns:a16="http://schemas.microsoft.com/office/drawing/2014/main" id="{18D8681E-0C95-4524-B447-DCA2F9FD194A}"/>
                    </a:ext>
                  </a:extLst>
                </p:cNvPr>
                <p:cNvSpPr/>
                <p:nvPr/>
              </p:nvSpPr>
              <p:spPr>
                <a:xfrm>
                  <a:off x="3416" y="1339"/>
                  <a:ext cx="187" cy="1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" h="77" extrusionOk="0">
                      <a:moveTo>
                        <a:pt x="78" y="38"/>
                      </a:moveTo>
                      <a:cubicBezTo>
                        <a:pt x="78" y="17"/>
                        <a:pt x="60" y="0"/>
                        <a:pt x="39" y="0"/>
                      </a:cubicBezTo>
                      <a:cubicBezTo>
                        <a:pt x="18" y="0"/>
                        <a:pt x="0" y="17"/>
                        <a:pt x="0" y="38"/>
                      </a:cubicBezTo>
                      <a:cubicBezTo>
                        <a:pt x="0" y="59"/>
                        <a:pt x="18" y="77"/>
                        <a:pt x="39" y="77"/>
                      </a:cubicBezTo>
                      <a:cubicBezTo>
                        <a:pt x="60" y="77"/>
                        <a:pt x="78" y="59"/>
                        <a:pt x="78" y="38"/>
                      </a:cubicBezTo>
                      <a:moveTo>
                        <a:pt x="76" y="38"/>
                      </a:moveTo>
                      <a:cubicBezTo>
                        <a:pt x="76" y="58"/>
                        <a:pt x="59" y="75"/>
                        <a:pt x="39" y="75"/>
                      </a:cubicBezTo>
                      <a:cubicBezTo>
                        <a:pt x="19" y="75"/>
                        <a:pt x="2" y="58"/>
                        <a:pt x="2" y="38"/>
                      </a:cubicBezTo>
                      <a:cubicBezTo>
                        <a:pt x="2" y="18"/>
                        <a:pt x="19" y="2"/>
                        <a:pt x="39" y="2"/>
                      </a:cubicBezTo>
                      <a:cubicBezTo>
                        <a:pt x="59" y="2"/>
                        <a:pt x="76" y="18"/>
                        <a:pt x="76" y="38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2" name="Google Shape;1373;p37">
                  <a:extLst>
                    <a:ext uri="{FF2B5EF4-FFF2-40B4-BE49-F238E27FC236}">
                      <a16:creationId xmlns:a16="http://schemas.microsoft.com/office/drawing/2014/main" id="{235F94EC-CB64-EE2E-D526-DC4C86E13F67}"/>
                    </a:ext>
                  </a:extLst>
                </p:cNvPr>
                <p:cNvSpPr/>
                <p:nvPr/>
              </p:nvSpPr>
              <p:spPr>
                <a:xfrm>
                  <a:off x="3418" y="1341"/>
                  <a:ext cx="182" cy="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75" extrusionOk="0">
                      <a:moveTo>
                        <a:pt x="76" y="37"/>
                      </a:moveTo>
                      <a:cubicBezTo>
                        <a:pt x="76" y="17"/>
                        <a:pt x="59" y="0"/>
                        <a:pt x="38" y="0"/>
                      </a:cubicBezTo>
                      <a:cubicBezTo>
                        <a:pt x="17" y="0"/>
                        <a:pt x="0" y="17"/>
                        <a:pt x="0" y="37"/>
                      </a:cubicBezTo>
                      <a:cubicBezTo>
                        <a:pt x="0" y="58"/>
                        <a:pt x="17" y="75"/>
                        <a:pt x="38" y="75"/>
                      </a:cubicBezTo>
                      <a:cubicBezTo>
                        <a:pt x="59" y="75"/>
                        <a:pt x="76" y="58"/>
                        <a:pt x="76" y="37"/>
                      </a:cubicBezTo>
                      <a:moveTo>
                        <a:pt x="74" y="37"/>
                      </a:moveTo>
                      <a:cubicBezTo>
                        <a:pt x="74" y="57"/>
                        <a:pt x="58" y="73"/>
                        <a:pt x="38" y="73"/>
                      </a:cubicBezTo>
                      <a:cubicBezTo>
                        <a:pt x="18" y="73"/>
                        <a:pt x="2" y="57"/>
                        <a:pt x="2" y="37"/>
                      </a:cubicBezTo>
                      <a:cubicBezTo>
                        <a:pt x="2" y="18"/>
                        <a:pt x="18" y="2"/>
                        <a:pt x="38" y="2"/>
                      </a:cubicBezTo>
                      <a:cubicBezTo>
                        <a:pt x="58" y="2"/>
                        <a:pt x="74" y="18"/>
                        <a:pt x="74" y="37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3" name="Google Shape;1374;p37">
                  <a:extLst>
                    <a:ext uri="{FF2B5EF4-FFF2-40B4-BE49-F238E27FC236}">
                      <a16:creationId xmlns:a16="http://schemas.microsoft.com/office/drawing/2014/main" id="{4159AA6C-04FC-BF31-7AB4-815E42120C3A}"/>
                    </a:ext>
                  </a:extLst>
                </p:cNvPr>
                <p:cNvSpPr/>
                <p:nvPr/>
              </p:nvSpPr>
              <p:spPr>
                <a:xfrm>
                  <a:off x="3421" y="1344"/>
                  <a:ext cx="177" cy="1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73" extrusionOk="0">
                      <a:moveTo>
                        <a:pt x="74" y="36"/>
                      </a:moveTo>
                      <a:cubicBezTo>
                        <a:pt x="74" y="16"/>
                        <a:pt x="57" y="0"/>
                        <a:pt x="37" y="0"/>
                      </a:cubicBezTo>
                      <a:cubicBezTo>
                        <a:pt x="17" y="0"/>
                        <a:pt x="0" y="16"/>
                        <a:pt x="0" y="36"/>
                      </a:cubicBezTo>
                      <a:cubicBezTo>
                        <a:pt x="0" y="56"/>
                        <a:pt x="17" y="73"/>
                        <a:pt x="37" y="73"/>
                      </a:cubicBezTo>
                      <a:cubicBezTo>
                        <a:pt x="57" y="73"/>
                        <a:pt x="74" y="56"/>
                        <a:pt x="74" y="36"/>
                      </a:cubicBezTo>
                      <a:moveTo>
                        <a:pt x="72" y="36"/>
                      </a:moveTo>
                      <a:cubicBezTo>
                        <a:pt x="72" y="55"/>
                        <a:pt x="56" y="71"/>
                        <a:pt x="37" y="71"/>
                      </a:cubicBezTo>
                      <a:cubicBezTo>
                        <a:pt x="18" y="71"/>
                        <a:pt x="2" y="55"/>
                        <a:pt x="2" y="36"/>
                      </a:cubicBezTo>
                      <a:cubicBezTo>
                        <a:pt x="2" y="17"/>
                        <a:pt x="18" y="2"/>
                        <a:pt x="37" y="2"/>
                      </a:cubicBezTo>
                      <a:cubicBezTo>
                        <a:pt x="56" y="2"/>
                        <a:pt x="72" y="17"/>
                        <a:pt x="72" y="36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4" name="Google Shape;1375;p37">
                  <a:extLst>
                    <a:ext uri="{FF2B5EF4-FFF2-40B4-BE49-F238E27FC236}">
                      <a16:creationId xmlns:a16="http://schemas.microsoft.com/office/drawing/2014/main" id="{4C4FF071-1EE6-F14C-EC03-3B56F330E8DC}"/>
                    </a:ext>
                  </a:extLst>
                </p:cNvPr>
                <p:cNvSpPr/>
                <p:nvPr/>
              </p:nvSpPr>
              <p:spPr>
                <a:xfrm>
                  <a:off x="3423" y="1346"/>
                  <a:ext cx="172" cy="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71" extrusionOk="0">
                      <a:moveTo>
                        <a:pt x="72" y="35"/>
                      </a:moveTo>
                      <a:cubicBezTo>
                        <a:pt x="72" y="16"/>
                        <a:pt x="56" y="0"/>
                        <a:pt x="36" y="0"/>
                      </a:cubicBezTo>
                      <a:cubicBezTo>
                        <a:pt x="16" y="0"/>
                        <a:pt x="0" y="16"/>
                        <a:pt x="0" y="35"/>
                      </a:cubicBezTo>
                      <a:cubicBezTo>
                        <a:pt x="0" y="55"/>
                        <a:pt x="16" y="71"/>
                        <a:pt x="36" y="71"/>
                      </a:cubicBezTo>
                      <a:cubicBezTo>
                        <a:pt x="56" y="71"/>
                        <a:pt x="72" y="55"/>
                        <a:pt x="72" y="35"/>
                      </a:cubicBezTo>
                      <a:moveTo>
                        <a:pt x="70" y="35"/>
                      </a:moveTo>
                      <a:cubicBezTo>
                        <a:pt x="70" y="54"/>
                        <a:pt x="54" y="69"/>
                        <a:pt x="36" y="69"/>
                      </a:cubicBezTo>
                      <a:cubicBezTo>
                        <a:pt x="17" y="69"/>
                        <a:pt x="2" y="54"/>
                        <a:pt x="2" y="35"/>
                      </a:cubicBezTo>
                      <a:cubicBezTo>
                        <a:pt x="2" y="17"/>
                        <a:pt x="17" y="2"/>
                        <a:pt x="36" y="2"/>
                      </a:cubicBezTo>
                      <a:cubicBezTo>
                        <a:pt x="54" y="2"/>
                        <a:pt x="70" y="17"/>
                        <a:pt x="70" y="35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5" name="Google Shape;1376;p37">
                  <a:extLst>
                    <a:ext uri="{FF2B5EF4-FFF2-40B4-BE49-F238E27FC236}">
                      <a16:creationId xmlns:a16="http://schemas.microsoft.com/office/drawing/2014/main" id="{D086D890-B646-B482-BD5C-55A95C5F71C9}"/>
                    </a:ext>
                  </a:extLst>
                </p:cNvPr>
                <p:cNvSpPr/>
                <p:nvPr/>
              </p:nvSpPr>
              <p:spPr>
                <a:xfrm>
                  <a:off x="3425" y="1348"/>
                  <a:ext cx="168" cy="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" h="69" extrusionOk="0">
                      <a:moveTo>
                        <a:pt x="70" y="34"/>
                      </a:moveTo>
                      <a:cubicBezTo>
                        <a:pt x="70" y="15"/>
                        <a:pt x="54" y="0"/>
                        <a:pt x="35" y="0"/>
                      </a:cubicBezTo>
                      <a:cubicBezTo>
                        <a:pt x="16" y="0"/>
                        <a:pt x="0" y="15"/>
                        <a:pt x="0" y="34"/>
                      </a:cubicBezTo>
                      <a:cubicBezTo>
                        <a:pt x="0" y="53"/>
                        <a:pt x="16" y="69"/>
                        <a:pt x="35" y="69"/>
                      </a:cubicBezTo>
                      <a:cubicBezTo>
                        <a:pt x="54" y="69"/>
                        <a:pt x="70" y="53"/>
                        <a:pt x="70" y="34"/>
                      </a:cubicBezTo>
                      <a:moveTo>
                        <a:pt x="68" y="34"/>
                      </a:moveTo>
                      <a:cubicBezTo>
                        <a:pt x="68" y="52"/>
                        <a:pt x="53" y="67"/>
                        <a:pt x="35" y="67"/>
                      </a:cubicBezTo>
                      <a:cubicBezTo>
                        <a:pt x="17" y="67"/>
                        <a:pt x="2" y="52"/>
                        <a:pt x="2" y="34"/>
                      </a:cubicBezTo>
                      <a:cubicBezTo>
                        <a:pt x="2" y="16"/>
                        <a:pt x="17" y="2"/>
                        <a:pt x="35" y="2"/>
                      </a:cubicBezTo>
                      <a:cubicBezTo>
                        <a:pt x="53" y="2"/>
                        <a:pt x="68" y="16"/>
                        <a:pt x="68" y="34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6" name="Google Shape;1377;p37">
                  <a:extLst>
                    <a:ext uri="{FF2B5EF4-FFF2-40B4-BE49-F238E27FC236}">
                      <a16:creationId xmlns:a16="http://schemas.microsoft.com/office/drawing/2014/main" id="{9E150721-65CA-A8B2-89F2-700C42F1A98C}"/>
                    </a:ext>
                  </a:extLst>
                </p:cNvPr>
                <p:cNvSpPr/>
                <p:nvPr/>
              </p:nvSpPr>
              <p:spPr>
                <a:xfrm>
                  <a:off x="3428" y="1351"/>
                  <a:ext cx="163" cy="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67" extrusionOk="0">
                      <a:moveTo>
                        <a:pt x="68" y="33"/>
                      </a:moveTo>
                      <a:cubicBezTo>
                        <a:pt x="68" y="15"/>
                        <a:pt x="52" y="0"/>
                        <a:pt x="34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2"/>
                        <a:pt x="15" y="67"/>
                        <a:pt x="34" y="67"/>
                      </a:cubicBezTo>
                      <a:cubicBezTo>
                        <a:pt x="52" y="67"/>
                        <a:pt x="68" y="52"/>
                        <a:pt x="68" y="33"/>
                      </a:cubicBezTo>
                      <a:moveTo>
                        <a:pt x="66" y="33"/>
                      </a:moveTo>
                      <a:cubicBezTo>
                        <a:pt x="66" y="51"/>
                        <a:pt x="51" y="65"/>
                        <a:pt x="34" y="65"/>
                      </a:cubicBezTo>
                      <a:cubicBezTo>
                        <a:pt x="16" y="65"/>
                        <a:pt x="2" y="51"/>
                        <a:pt x="2" y="33"/>
                      </a:cubicBezTo>
                      <a:cubicBezTo>
                        <a:pt x="2" y="16"/>
                        <a:pt x="16" y="2"/>
                        <a:pt x="34" y="2"/>
                      </a:cubicBezTo>
                      <a:cubicBezTo>
                        <a:pt x="51" y="2"/>
                        <a:pt x="66" y="16"/>
                        <a:pt x="66" y="33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7" name="Google Shape;1378;p37">
                  <a:extLst>
                    <a:ext uri="{FF2B5EF4-FFF2-40B4-BE49-F238E27FC236}">
                      <a16:creationId xmlns:a16="http://schemas.microsoft.com/office/drawing/2014/main" id="{85D88237-08C9-8321-FBAF-E9E1DA3D03E8}"/>
                    </a:ext>
                  </a:extLst>
                </p:cNvPr>
                <p:cNvSpPr/>
                <p:nvPr/>
              </p:nvSpPr>
              <p:spPr>
                <a:xfrm>
                  <a:off x="3430" y="1353"/>
                  <a:ext cx="158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65" extrusionOk="0">
                      <a:moveTo>
                        <a:pt x="66" y="32"/>
                      </a:moveTo>
                      <a:cubicBezTo>
                        <a:pt x="66" y="14"/>
                        <a:pt x="51" y="0"/>
                        <a:pt x="33" y="0"/>
                      </a:cubicBezTo>
                      <a:cubicBezTo>
                        <a:pt x="15" y="0"/>
                        <a:pt x="0" y="14"/>
                        <a:pt x="0" y="32"/>
                      </a:cubicBezTo>
                      <a:cubicBezTo>
                        <a:pt x="0" y="50"/>
                        <a:pt x="15" y="65"/>
                        <a:pt x="33" y="65"/>
                      </a:cubicBezTo>
                      <a:cubicBezTo>
                        <a:pt x="51" y="65"/>
                        <a:pt x="66" y="50"/>
                        <a:pt x="66" y="32"/>
                      </a:cubicBezTo>
                      <a:moveTo>
                        <a:pt x="64" y="32"/>
                      </a:moveTo>
                      <a:cubicBezTo>
                        <a:pt x="64" y="49"/>
                        <a:pt x="50" y="63"/>
                        <a:pt x="33" y="63"/>
                      </a:cubicBezTo>
                      <a:cubicBezTo>
                        <a:pt x="16" y="63"/>
                        <a:pt x="2" y="49"/>
                        <a:pt x="2" y="32"/>
                      </a:cubicBezTo>
                      <a:cubicBezTo>
                        <a:pt x="2" y="15"/>
                        <a:pt x="16" y="2"/>
                        <a:pt x="33" y="2"/>
                      </a:cubicBezTo>
                      <a:cubicBezTo>
                        <a:pt x="50" y="2"/>
                        <a:pt x="64" y="15"/>
                        <a:pt x="64" y="32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8" name="Google Shape;1379;p37">
                  <a:extLst>
                    <a:ext uri="{FF2B5EF4-FFF2-40B4-BE49-F238E27FC236}">
                      <a16:creationId xmlns:a16="http://schemas.microsoft.com/office/drawing/2014/main" id="{8EC1967F-5CB1-B980-71C4-93F9C7FCE47B}"/>
                    </a:ext>
                  </a:extLst>
                </p:cNvPr>
                <p:cNvSpPr/>
                <p:nvPr/>
              </p:nvSpPr>
              <p:spPr>
                <a:xfrm>
                  <a:off x="3432" y="1356"/>
                  <a:ext cx="154" cy="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3" extrusionOk="0">
                      <a:moveTo>
                        <a:pt x="64" y="31"/>
                      </a:moveTo>
                      <a:cubicBezTo>
                        <a:pt x="64" y="14"/>
                        <a:pt x="49" y="0"/>
                        <a:pt x="32" y="0"/>
                      </a:cubicBez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49"/>
                        <a:pt x="14" y="63"/>
                        <a:pt x="32" y="63"/>
                      </a:cubicBezTo>
                      <a:cubicBezTo>
                        <a:pt x="49" y="63"/>
                        <a:pt x="64" y="49"/>
                        <a:pt x="64" y="31"/>
                      </a:cubicBezTo>
                      <a:moveTo>
                        <a:pt x="62" y="31"/>
                      </a:moveTo>
                      <a:cubicBezTo>
                        <a:pt x="62" y="48"/>
                        <a:pt x="48" y="61"/>
                        <a:pt x="32" y="61"/>
                      </a:cubicBezTo>
                      <a:cubicBezTo>
                        <a:pt x="15" y="61"/>
                        <a:pt x="2" y="48"/>
                        <a:pt x="2" y="31"/>
                      </a:cubicBezTo>
                      <a:cubicBezTo>
                        <a:pt x="2" y="15"/>
                        <a:pt x="15" y="2"/>
                        <a:pt x="32" y="2"/>
                      </a:cubicBezTo>
                      <a:cubicBezTo>
                        <a:pt x="48" y="2"/>
                        <a:pt x="62" y="15"/>
                        <a:pt x="62" y="31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89" name="Google Shape;1380;p37">
                  <a:extLst>
                    <a:ext uri="{FF2B5EF4-FFF2-40B4-BE49-F238E27FC236}">
                      <a16:creationId xmlns:a16="http://schemas.microsoft.com/office/drawing/2014/main" id="{66D1ECEF-0FBB-D026-1E66-8D466186FD32}"/>
                    </a:ext>
                  </a:extLst>
                </p:cNvPr>
                <p:cNvSpPr/>
                <p:nvPr/>
              </p:nvSpPr>
              <p:spPr>
                <a:xfrm>
                  <a:off x="3435" y="1358"/>
                  <a:ext cx="148" cy="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61" extrusionOk="0">
                      <a:moveTo>
                        <a:pt x="62" y="30"/>
                      </a:moveTo>
                      <a:cubicBezTo>
                        <a:pt x="62" y="13"/>
                        <a:pt x="48" y="0"/>
                        <a:pt x="31" y="0"/>
                      </a:cubicBezTo>
                      <a:cubicBezTo>
                        <a:pt x="14" y="0"/>
                        <a:pt x="0" y="13"/>
                        <a:pt x="0" y="30"/>
                      </a:cubicBezTo>
                      <a:cubicBezTo>
                        <a:pt x="0" y="47"/>
                        <a:pt x="14" y="61"/>
                        <a:pt x="31" y="61"/>
                      </a:cubicBezTo>
                      <a:cubicBezTo>
                        <a:pt x="48" y="61"/>
                        <a:pt x="62" y="47"/>
                        <a:pt x="62" y="30"/>
                      </a:cubicBezTo>
                      <a:moveTo>
                        <a:pt x="60" y="30"/>
                      </a:moveTo>
                      <a:cubicBezTo>
                        <a:pt x="60" y="46"/>
                        <a:pt x="47" y="59"/>
                        <a:pt x="31" y="59"/>
                      </a:cubicBezTo>
                      <a:cubicBezTo>
                        <a:pt x="15" y="59"/>
                        <a:pt x="2" y="46"/>
                        <a:pt x="2" y="30"/>
                      </a:cubicBezTo>
                      <a:cubicBezTo>
                        <a:pt x="2" y="14"/>
                        <a:pt x="15" y="2"/>
                        <a:pt x="31" y="2"/>
                      </a:cubicBezTo>
                      <a:cubicBezTo>
                        <a:pt x="47" y="2"/>
                        <a:pt x="60" y="14"/>
                        <a:pt x="60" y="30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0" name="Google Shape;1381;p37">
                  <a:extLst>
                    <a:ext uri="{FF2B5EF4-FFF2-40B4-BE49-F238E27FC236}">
                      <a16:creationId xmlns:a16="http://schemas.microsoft.com/office/drawing/2014/main" id="{F22EF49F-C60D-937D-739A-BE49C8FFC95D}"/>
                    </a:ext>
                  </a:extLst>
                </p:cNvPr>
                <p:cNvSpPr/>
                <p:nvPr/>
              </p:nvSpPr>
              <p:spPr>
                <a:xfrm>
                  <a:off x="3437" y="1360"/>
                  <a:ext cx="144" cy="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" h="59" extrusionOk="0">
                      <a:moveTo>
                        <a:pt x="60" y="29"/>
                      </a:moveTo>
                      <a:cubicBezTo>
                        <a:pt x="60" y="13"/>
                        <a:pt x="46" y="0"/>
                        <a:pt x="30" y="0"/>
                      </a:cubicBez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6"/>
                        <a:pt x="13" y="59"/>
                        <a:pt x="30" y="59"/>
                      </a:cubicBezTo>
                      <a:cubicBezTo>
                        <a:pt x="46" y="59"/>
                        <a:pt x="60" y="46"/>
                        <a:pt x="60" y="29"/>
                      </a:cubicBezTo>
                      <a:moveTo>
                        <a:pt x="58" y="29"/>
                      </a:moveTo>
                      <a:cubicBezTo>
                        <a:pt x="58" y="44"/>
                        <a:pt x="45" y="57"/>
                        <a:pt x="30" y="57"/>
                      </a:cubicBezTo>
                      <a:cubicBezTo>
                        <a:pt x="15" y="57"/>
                        <a:pt x="2" y="44"/>
                        <a:pt x="2" y="29"/>
                      </a:cubicBezTo>
                      <a:cubicBezTo>
                        <a:pt x="2" y="14"/>
                        <a:pt x="15" y="2"/>
                        <a:pt x="30" y="2"/>
                      </a:cubicBezTo>
                      <a:cubicBezTo>
                        <a:pt x="45" y="2"/>
                        <a:pt x="58" y="14"/>
                        <a:pt x="58" y="29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1" name="Google Shape;1382;p37">
                  <a:extLst>
                    <a:ext uri="{FF2B5EF4-FFF2-40B4-BE49-F238E27FC236}">
                      <a16:creationId xmlns:a16="http://schemas.microsoft.com/office/drawing/2014/main" id="{FC048E14-8CE7-80A4-482F-253F6DC2D790}"/>
                    </a:ext>
                  </a:extLst>
                </p:cNvPr>
                <p:cNvSpPr/>
                <p:nvPr/>
              </p:nvSpPr>
              <p:spPr>
                <a:xfrm>
                  <a:off x="3440" y="1363"/>
                  <a:ext cx="139" cy="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" h="57" extrusionOk="0">
                      <a:moveTo>
                        <a:pt x="58" y="28"/>
                      </a:moveTo>
                      <a:cubicBezTo>
                        <a:pt x="58" y="12"/>
                        <a:pt x="45" y="0"/>
                        <a:pt x="29" y="0"/>
                      </a:cubicBezTo>
                      <a:cubicBezTo>
                        <a:pt x="13" y="0"/>
                        <a:pt x="0" y="12"/>
                        <a:pt x="0" y="28"/>
                      </a:cubicBezTo>
                      <a:cubicBezTo>
                        <a:pt x="0" y="44"/>
                        <a:pt x="13" y="57"/>
                        <a:pt x="29" y="57"/>
                      </a:cubicBezTo>
                      <a:cubicBezTo>
                        <a:pt x="45" y="57"/>
                        <a:pt x="58" y="44"/>
                        <a:pt x="58" y="28"/>
                      </a:cubicBezTo>
                      <a:moveTo>
                        <a:pt x="56" y="28"/>
                      </a:moveTo>
                      <a:cubicBezTo>
                        <a:pt x="56" y="43"/>
                        <a:pt x="44" y="55"/>
                        <a:pt x="29" y="55"/>
                      </a:cubicBezTo>
                      <a:cubicBezTo>
                        <a:pt x="14" y="55"/>
                        <a:pt x="2" y="43"/>
                        <a:pt x="2" y="28"/>
                      </a:cubicBezTo>
                      <a:cubicBezTo>
                        <a:pt x="2" y="14"/>
                        <a:pt x="14" y="2"/>
                        <a:pt x="29" y="2"/>
                      </a:cubicBezTo>
                      <a:cubicBezTo>
                        <a:pt x="44" y="2"/>
                        <a:pt x="56" y="14"/>
                        <a:pt x="56" y="28"/>
                      </a:cubicBez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2" name="Google Shape;1383;p37">
                  <a:extLst>
                    <a:ext uri="{FF2B5EF4-FFF2-40B4-BE49-F238E27FC236}">
                      <a16:creationId xmlns:a16="http://schemas.microsoft.com/office/drawing/2014/main" id="{F050F6E0-B6D9-4602-E9D1-36957CA72BFE}"/>
                    </a:ext>
                  </a:extLst>
                </p:cNvPr>
                <p:cNvSpPr/>
                <p:nvPr/>
              </p:nvSpPr>
              <p:spPr>
                <a:xfrm>
                  <a:off x="3442" y="1365"/>
                  <a:ext cx="134" cy="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55" extrusionOk="0">
                      <a:moveTo>
                        <a:pt x="56" y="27"/>
                      </a:moveTo>
                      <a:cubicBezTo>
                        <a:pt x="56" y="12"/>
                        <a:pt x="43" y="0"/>
                        <a:pt x="28" y="0"/>
                      </a:cubicBezTo>
                      <a:cubicBezTo>
                        <a:pt x="13" y="0"/>
                        <a:pt x="0" y="12"/>
                        <a:pt x="0" y="27"/>
                      </a:cubicBezTo>
                      <a:cubicBezTo>
                        <a:pt x="0" y="42"/>
                        <a:pt x="13" y="55"/>
                        <a:pt x="28" y="55"/>
                      </a:cubicBezTo>
                      <a:cubicBezTo>
                        <a:pt x="43" y="55"/>
                        <a:pt x="56" y="42"/>
                        <a:pt x="56" y="27"/>
                      </a:cubicBezTo>
                      <a:moveTo>
                        <a:pt x="54" y="27"/>
                      </a:moveTo>
                      <a:cubicBezTo>
                        <a:pt x="54" y="41"/>
                        <a:pt x="42" y="53"/>
                        <a:pt x="28" y="53"/>
                      </a:cubicBezTo>
                      <a:cubicBezTo>
                        <a:pt x="14" y="53"/>
                        <a:pt x="2" y="41"/>
                        <a:pt x="2" y="27"/>
                      </a:cubicBezTo>
                      <a:cubicBezTo>
                        <a:pt x="2" y="13"/>
                        <a:pt x="14" y="2"/>
                        <a:pt x="28" y="2"/>
                      </a:cubicBezTo>
                      <a:cubicBezTo>
                        <a:pt x="42" y="2"/>
                        <a:pt x="54" y="13"/>
                        <a:pt x="54" y="27"/>
                      </a:cubicBezTo>
                    </a:path>
                  </a:pathLst>
                </a:custGeom>
                <a:solidFill>
                  <a:srgbClr val="C5C4C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3" name="Google Shape;1384;p37">
                  <a:extLst>
                    <a:ext uri="{FF2B5EF4-FFF2-40B4-BE49-F238E27FC236}">
                      <a16:creationId xmlns:a16="http://schemas.microsoft.com/office/drawing/2014/main" id="{1F89894D-FE06-7766-27CD-B6FD001D78FD}"/>
                    </a:ext>
                  </a:extLst>
                </p:cNvPr>
                <p:cNvSpPr/>
                <p:nvPr/>
              </p:nvSpPr>
              <p:spPr>
                <a:xfrm>
                  <a:off x="3444" y="1368"/>
                  <a:ext cx="130" cy="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53" extrusionOk="0">
                      <a:moveTo>
                        <a:pt x="54" y="26"/>
                      </a:moveTo>
                      <a:cubicBezTo>
                        <a:pt x="54" y="12"/>
                        <a:pt x="42" y="0"/>
                        <a:pt x="27" y="0"/>
                      </a:cubicBezTo>
                      <a:cubicBezTo>
                        <a:pt x="12" y="0"/>
                        <a:pt x="0" y="12"/>
                        <a:pt x="0" y="26"/>
                      </a:cubicBezTo>
                      <a:cubicBezTo>
                        <a:pt x="0" y="41"/>
                        <a:pt x="12" y="53"/>
                        <a:pt x="27" y="53"/>
                      </a:cubicBezTo>
                      <a:cubicBezTo>
                        <a:pt x="42" y="53"/>
                        <a:pt x="54" y="41"/>
                        <a:pt x="54" y="26"/>
                      </a:cubicBezTo>
                      <a:moveTo>
                        <a:pt x="52" y="26"/>
                      </a:moveTo>
                      <a:cubicBezTo>
                        <a:pt x="52" y="40"/>
                        <a:pt x="41" y="51"/>
                        <a:pt x="27" y="51"/>
                      </a:cubicBezTo>
                      <a:cubicBezTo>
                        <a:pt x="13" y="51"/>
                        <a:pt x="2" y="40"/>
                        <a:pt x="2" y="26"/>
                      </a:cubicBezTo>
                      <a:cubicBezTo>
                        <a:pt x="2" y="13"/>
                        <a:pt x="13" y="2"/>
                        <a:pt x="27" y="2"/>
                      </a:cubicBezTo>
                      <a:cubicBezTo>
                        <a:pt x="41" y="2"/>
                        <a:pt x="52" y="13"/>
                        <a:pt x="52" y="26"/>
                      </a:cubicBezTo>
                    </a:path>
                  </a:pathLst>
                </a:custGeom>
                <a:solidFill>
                  <a:srgbClr val="C5C4C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4" name="Google Shape;1385;p37">
                  <a:extLst>
                    <a:ext uri="{FF2B5EF4-FFF2-40B4-BE49-F238E27FC236}">
                      <a16:creationId xmlns:a16="http://schemas.microsoft.com/office/drawing/2014/main" id="{6E083BF9-BE06-284A-8D02-EC4DB3E7CB24}"/>
                    </a:ext>
                  </a:extLst>
                </p:cNvPr>
                <p:cNvSpPr/>
                <p:nvPr/>
              </p:nvSpPr>
              <p:spPr>
                <a:xfrm>
                  <a:off x="3447" y="1370"/>
                  <a:ext cx="125" cy="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" h="51" extrusionOk="0">
                      <a:moveTo>
                        <a:pt x="52" y="25"/>
                      </a:moveTo>
                      <a:cubicBezTo>
                        <a:pt x="52" y="11"/>
                        <a:pt x="40" y="0"/>
                        <a:pt x="26" y="0"/>
                      </a:cubicBezTo>
                      <a:cubicBezTo>
                        <a:pt x="12" y="0"/>
                        <a:pt x="0" y="11"/>
                        <a:pt x="0" y="25"/>
                      </a:cubicBezTo>
                      <a:cubicBezTo>
                        <a:pt x="0" y="39"/>
                        <a:pt x="12" y="51"/>
                        <a:pt x="26" y="51"/>
                      </a:cubicBezTo>
                      <a:cubicBezTo>
                        <a:pt x="40" y="51"/>
                        <a:pt x="52" y="39"/>
                        <a:pt x="52" y="25"/>
                      </a:cubicBezTo>
                      <a:moveTo>
                        <a:pt x="50" y="25"/>
                      </a:moveTo>
                      <a:cubicBezTo>
                        <a:pt x="50" y="38"/>
                        <a:pt x="39" y="49"/>
                        <a:pt x="26" y="49"/>
                      </a:cubicBezTo>
                      <a:cubicBezTo>
                        <a:pt x="13" y="49"/>
                        <a:pt x="2" y="38"/>
                        <a:pt x="2" y="25"/>
                      </a:cubicBezTo>
                      <a:cubicBezTo>
                        <a:pt x="2" y="12"/>
                        <a:pt x="13" y="2"/>
                        <a:pt x="26" y="2"/>
                      </a:cubicBezTo>
                      <a:cubicBezTo>
                        <a:pt x="39" y="2"/>
                        <a:pt x="50" y="12"/>
                        <a:pt x="50" y="25"/>
                      </a:cubicBezTo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5" name="Google Shape;1386;p37">
                  <a:extLst>
                    <a:ext uri="{FF2B5EF4-FFF2-40B4-BE49-F238E27FC236}">
                      <a16:creationId xmlns:a16="http://schemas.microsoft.com/office/drawing/2014/main" id="{8A6CA72F-0E4A-D97D-C35A-542EE22DC3EE}"/>
                    </a:ext>
                  </a:extLst>
                </p:cNvPr>
                <p:cNvSpPr/>
                <p:nvPr/>
              </p:nvSpPr>
              <p:spPr>
                <a:xfrm>
                  <a:off x="3449" y="1372"/>
                  <a:ext cx="120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49" extrusionOk="0">
                      <a:moveTo>
                        <a:pt x="50" y="24"/>
                      </a:move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8"/>
                        <a:pt x="11" y="49"/>
                        <a:pt x="25" y="49"/>
                      </a:cubicBezTo>
                      <a:cubicBezTo>
                        <a:pt x="39" y="49"/>
                        <a:pt x="50" y="38"/>
                        <a:pt x="50" y="24"/>
                      </a:cubicBezTo>
                      <a:moveTo>
                        <a:pt x="48" y="24"/>
                      </a:moveTo>
                      <a:cubicBezTo>
                        <a:pt x="48" y="37"/>
                        <a:pt x="37" y="47"/>
                        <a:pt x="25" y="47"/>
                      </a:cubicBezTo>
                      <a:cubicBezTo>
                        <a:pt x="12" y="47"/>
                        <a:pt x="2" y="37"/>
                        <a:pt x="2" y="24"/>
                      </a:cubicBezTo>
                      <a:cubicBezTo>
                        <a:pt x="2" y="12"/>
                        <a:pt x="12" y="2"/>
                        <a:pt x="25" y="2"/>
                      </a:cubicBezTo>
                      <a:cubicBezTo>
                        <a:pt x="37" y="2"/>
                        <a:pt x="48" y="12"/>
                        <a:pt x="48" y="24"/>
                      </a:cubicBezTo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6" name="Google Shape;1387;p37">
                  <a:extLst>
                    <a:ext uri="{FF2B5EF4-FFF2-40B4-BE49-F238E27FC236}">
                      <a16:creationId xmlns:a16="http://schemas.microsoft.com/office/drawing/2014/main" id="{B9B2AA6D-CCCC-48CF-F7EE-E927DBF91C43}"/>
                    </a:ext>
                  </a:extLst>
                </p:cNvPr>
                <p:cNvSpPr/>
                <p:nvPr/>
              </p:nvSpPr>
              <p:spPr>
                <a:xfrm>
                  <a:off x="3452" y="1375"/>
                  <a:ext cx="115" cy="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47" extrusionOk="0">
                      <a:moveTo>
                        <a:pt x="48" y="23"/>
                      </a:moveTo>
                      <a:cubicBezTo>
                        <a:pt x="48" y="10"/>
                        <a:pt x="37" y="0"/>
                        <a:pt x="24" y="0"/>
                      </a:cubicBez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36"/>
                        <a:pt x="11" y="47"/>
                        <a:pt x="24" y="47"/>
                      </a:cubicBezTo>
                      <a:cubicBezTo>
                        <a:pt x="37" y="47"/>
                        <a:pt x="48" y="36"/>
                        <a:pt x="48" y="23"/>
                      </a:cubicBezTo>
                      <a:moveTo>
                        <a:pt x="46" y="23"/>
                      </a:moveTo>
                      <a:cubicBezTo>
                        <a:pt x="46" y="35"/>
                        <a:pt x="36" y="45"/>
                        <a:pt x="24" y="45"/>
                      </a:cubicBezTo>
                      <a:cubicBezTo>
                        <a:pt x="12" y="45"/>
                        <a:pt x="2" y="35"/>
                        <a:pt x="2" y="23"/>
                      </a:cubicBezTo>
                      <a:cubicBezTo>
                        <a:pt x="2" y="11"/>
                        <a:pt x="12" y="2"/>
                        <a:pt x="24" y="2"/>
                      </a:cubicBezTo>
                      <a:cubicBezTo>
                        <a:pt x="36" y="2"/>
                        <a:pt x="46" y="11"/>
                        <a:pt x="46" y="23"/>
                      </a:cubicBezTo>
                    </a:path>
                  </a:pathLst>
                </a:custGeom>
                <a:solidFill>
                  <a:srgbClr val="C6C6C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7" name="Google Shape;1388;p37">
                  <a:extLst>
                    <a:ext uri="{FF2B5EF4-FFF2-40B4-BE49-F238E27FC236}">
                      <a16:creationId xmlns:a16="http://schemas.microsoft.com/office/drawing/2014/main" id="{32F83AA8-E9DE-FC76-84B7-762128332627}"/>
                    </a:ext>
                  </a:extLst>
                </p:cNvPr>
                <p:cNvSpPr/>
                <p:nvPr/>
              </p:nvSpPr>
              <p:spPr>
                <a:xfrm>
                  <a:off x="3454" y="1377"/>
                  <a:ext cx="110" cy="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5" extrusionOk="0">
                      <a:moveTo>
                        <a:pt x="46" y="22"/>
                      </a:moveTo>
                      <a:cubicBezTo>
                        <a:pt x="46" y="10"/>
                        <a:pt x="35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5"/>
                        <a:pt x="10" y="45"/>
                        <a:pt x="23" y="45"/>
                      </a:cubicBezTo>
                      <a:cubicBezTo>
                        <a:pt x="35" y="45"/>
                        <a:pt x="46" y="35"/>
                        <a:pt x="46" y="22"/>
                      </a:cubicBezTo>
                      <a:moveTo>
                        <a:pt x="44" y="22"/>
                      </a:moveTo>
                      <a:cubicBezTo>
                        <a:pt x="44" y="34"/>
                        <a:pt x="34" y="43"/>
                        <a:pt x="23" y="43"/>
                      </a:cubicBezTo>
                      <a:cubicBezTo>
                        <a:pt x="11" y="43"/>
                        <a:pt x="2" y="34"/>
                        <a:pt x="2" y="22"/>
                      </a:cubicBezTo>
                      <a:cubicBezTo>
                        <a:pt x="2" y="11"/>
                        <a:pt x="11" y="1"/>
                        <a:pt x="23" y="1"/>
                      </a:cubicBezTo>
                      <a:cubicBezTo>
                        <a:pt x="34" y="1"/>
                        <a:pt x="44" y="11"/>
                        <a:pt x="44" y="22"/>
                      </a:cubicBezTo>
                    </a:path>
                  </a:pathLst>
                </a:custGeom>
                <a:solidFill>
                  <a:srgbClr val="C9C9C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8" name="Google Shape;1389;p37">
                  <a:extLst>
                    <a:ext uri="{FF2B5EF4-FFF2-40B4-BE49-F238E27FC236}">
                      <a16:creationId xmlns:a16="http://schemas.microsoft.com/office/drawing/2014/main" id="{C44EAA62-E2C1-4571-B40D-F796CA240596}"/>
                    </a:ext>
                  </a:extLst>
                </p:cNvPr>
                <p:cNvSpPr/>
                <p:nvPr/>
              </p:nvSpPr>
              <p:spPr>
                <a:xfrm>
                  <a:off x="3456" y="1379"/>
                  <a:ext cx="106" cy="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44" y="21"/>
                      </a:moveTo>
                      <a:cubicBezTo>
                        <a:pt x="44" y="9"/>
                        <a:pt x="34" y="0"/>
                        <a:pt x="22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3"/>
                        <a:pt x="10" y="43"/>
                        <a:pt x="22" y="43"/>
                      </a:cubicBezTo>
                      <a:cubicBezTo>
                        <a:pt x="34" y="43"/>
                        <a:pt x="44" y="33"/>
                        <a:pt x="44" y="21"/>
                      </a:cubicBezTo>
                      <a:moveTo>
                        <a:pt x="42" y="21"/>
                      </a:moveTo>
                      <a:cubicBezTo>
                        <a:pt x="42" y="32"/>
                        <a:pt x="33" y="41"/>
                        <a:pt x="22" y="41"/>
                      </a:cubicBezTo>
                      <a:cubicBezTo>
                        <a:pt x="11" y="41"/>
                        <a:pt x="2" y="32"/>
                        <a:pt x="2" y="21"/>
                      </a:cubicBezTo>
                      <a:cubicBezTo>
                        <a:pt x="2" y="10"/>
                        <a:pt x="11" y="1"/>
                        <a:pt x="22" y="1"/>
                      </a:cubicBezTo>
                      <a:cubicBezTo>
                        <a:pt x="33" y="1"/>
                        <a:pt x="42" y="10"/>
                        <a:pt x="42" y="21"/>
                      </a:cubicBezTo>
                    </a:path>
                  </a:pathLst>
                </a:custGeom>
                <a:solidFill>
                  <a:srgbClr val="C9C9C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99" name="Google Shape;1390;p37">
                  <a:extLst>
                    <a:ext uri="{FF2B5EF4-FFF2-40B4-BE49-F238E27FC236}">
                      <a16:creationId xmlns:a16="http://schemas.microsoft.com/office/drawing/2014/main" id="{F502941F-BFA8-FDC0-C263-680593F127E0}"/>
                    </a:ext>
                  </a:extLst>
                </p:cNvPr>
                <p:cNvSpPr/>
                <p:nvPr/>
              </p:nvSpPr>
              <p:spPr>
                <a:xfrm>
                  <a:off x="3459" y="1379"/>
                  <a:ext cx="101" cy="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2" y="21"/>
                      </a:moveTo>
                      <a:cubicBezTo>
                        <a:pt x="42" y="10"/>
                        <a:pt x="32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3"/>
                        <a:pt x="9" y="42"/>
                        <a:pt x="21" y="42"/>
                      </a:cubicBezTo>
                      <a:cubicBezTo>
                        <a:pt x="32" y="42"/>
                        <a:pt x="42" y="33"/>
                        <a:pt x="42" y="21"/>
                      </a:cubicBezTo>
                      <a:moveTo>
                        <a:pt x="40" y="21"/>
                      </a:moveTo>
                      <a:cubicBezTo>
                        <a:pt x="40" y="32"/>
                        <a:pt x="31" y="40"/>
                        <a:pt x="21" y="40"/>
                      </a:cubicBezTo>
                      <a:cubicBezTo>
                        <a:pt x="10" y="40"/>
                        <a:pt x="2" y="32"/>
                        <a:pt x="2" y="21"/>
                      </a:cubicBezTo>
                      <a:cubicBezTo>
                        <a:pt x="2" y="11"/>
                        <a:pt x="10" y="2"/>
                        <a:pt x="21" y="2"/>
                      </a:cubicBezTo>
                      <a:cubicBezTo>
                        <a:pt x="31" y="2"/>
                        <a:pt x="40" y="11"/>
                        <a:pt x="40" y="21"/>
                      </a:cubicBezTo>
                    </a:path>
                  </a:pathLst>
                </a:custGeom>
                <a:solidFill>
                  <a:srgbClr val="CBCBC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0" name="Google Shape;1391;p37">
                  <a:extLst>
                    <a:ext uri="{FF2B5EF4-FFF2-40B4-BE49-F238E27FC236}">
                      <a16:creationId xmlns:a16="http://schemas.microsoft.com/office/drawing/2014/main" id="{E3B2C0B4-FDE9-41AC-D432-54DFFC92D2F0}"/>
                    </a:ext>
                  </a:extLst>
                </p:cNvPr>
                <p:cNvSpPr/>
                <p:nvPr/>
              </p:nvSpPr>
              <p:spPr>
                <a:xfrm>
                  <a:off x="3461" y="1382"/>
                  <a:ext cx="96" cy="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" h="40" extrusionOk="0">
                      <a:moveTo>
                        <a:pt x="40" y="20"/>
                      </a:moveTo>
                      <a:cubicBezTo>
                        <a:pt x="40" y="9"/>
                        <a:pt x="3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moveTo>
                        <a:pt x="38" y="20"/>
                      </a:moveTo>
                      <a:cubicBezTo>
                        <a:pt x="38" y="30"/>
                        <a:pt x="30" y="38"/>
                        <a:pt x="20" y="38"/>
                      </a:cubicBezTo>
                      <a:cubicBezTo>
                        <a:pt x="10" y="38"/>
                        <a:pt x="2" y="30"/>
                        <a:pt x="2" y="20"/>
                      </a:cubicBezTo>
                      <a:cubicBezTo>
                        <a:pt x="2" y="10"/>
                        <a:pt x="10" y="2"/>
                        <a:pt x="20" y="2"/>
                      </a:cubicBezTo>
                      <a:cubicBezTo>
                        <a:pt x="30" y="2"/>
                        <a:pt x="38" y="10"/>
                        <a:pt x="38" y="20"/>
                      </a:cubicBezTo>
                    </a:path>
                  </a:pathLst>
                </a:custGeom>
                <a:solidFill>
                  <a:srgbClr val="CBCBC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1" name="Google Shape;1392;p37">
                  <a:extLst>
                    <a:ext uri="{FF2B5EF4-FFF2-40B4-BE49-F238E27FC236}">
                      <a16:creationId xmlns:a16="http://schemas.microsoft.com/office/drawing/2014/main" id="{F2632E7F-51CD-A466-ACEE-0E60A934E5A8}"/>
                    </a:ext>
                  </a:extLst>
                </p:cNvPr>
                <p:cNvSpPr/>
                <p:nvPr/>
              </p:nvSpPr>
              <p:spPr>
                <a:xfrm>
                  <a:off x="3464" y="1384"/>
                  <a:ext cx="91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38" extrusionOk="0">
                      <a:moveTo>
                        <a:pt x="38" y="19"/>
                      </a:moveTo>
                      <a:cubicBezTo>
                        <a:pt x="38" y="9"/>
                        <a:pt x="29" y="0"/>
                        <a:pt x="19" y="0"/>
                      </a:cubicBezTo>
                      <a:cubicBezTo>
                        <a:pt x="8" y="0"/>
                        <a:pt x="0" y="9"/>
                        <a:pt x="0" y="19"/>
                      </a:cubicBezTo>
                      <a:cubicBezTo>
                        <a:pt x="0" y="30"/>
                        <a:pt x="8" y="38"/>
                        <a:pt x="19" y="38"/>
                      </a:cubicBezTo>
                      <a:cubicBezTo>
                        <a:pt x="29" y="38"/>
                        <a:pt x="38" y="30"/>
                        <a:pt x="38" y="19"/>
                      </a:cubicBezTo>
                      <a:moveTo>
                        <a:pt x="36" y="19"/>
                      </a:moveTo>
                      <a:cubicBezTo>
                        <a:pt x="36" y="28"/>
                        <a:pt x="28" y="36"/>
                        <a:pt x="19" y="36"/>
                      </a:cubicBezTo>
                      <a:cubicBezTo>
                        <a:pt x="10" y="36"/>
                        <a:pt x="2" y="28"/>
                        <a:pt x="2" y="19"/>
                      </a:cubicBezTo>
                      <a:cubicBezTo>
                        <a:pt x="2" y="10"/>
                        <a:pt x="10" y="2"/>
                        <a:pt x="19" y="2"/>
                      </a:cubicBezTo>
                      <a:cubicBezTo>
                        <a:pt x="28" y="2"/>
                        <a:pt x="36" y="10"/>
                        <a:pt x="36" y="19"/>
                      </a:cubicBezTo>
                    </a:path>
                  </a:pathLst>
                </a:custGeom>
                <a:solidFill>
                  <a:srgbClr val="CECDC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2" name="Google Shape;1393;p37">
                  <a:extLst>
                    <a:ext uri="{FF2B5EF4-FFF2-40B4-BE49-F238E27FC236}">
                      <a16:creationId xmlns:a16="http://schemas.microsoft.com/office/drawing/2014/main" id="{31BE644C-22F4-3655-D87C-CF8E92FE7FF8}"/>
                    </a:ext>
                  </a:extLst>
                </p:cNvPr>
                <p:cNvSpPr/>
                <p:nvPr/>
              </p:nvSpPr>
              <p:spPr>
                <a:xfrm>
                  <a:off x="3466" y="1387"/>
                  <a:ext cx="86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6" extrusionOk="0">
                      <a:moveTo>
                        <a:pt x="36" y="18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8" y="36"/>
                        <a:pt x="36" y="28"/>
                        <a:pt x="36" y="18"/>
                      </a:cubicBezTo>
                      <a:moveTo>
                        <a:pt x="34" y="18"/>
                      </a:moveTo>
                      <a:cubicBezTo>
                        <a:pt x="34" y="27"/>
                        <a:pt x="27" y="34"/>
                        <a:pt x="18" y="34"/>
                      </a:cubicBezTo>
                      <a:cubicBezTo>
                        <a:pt x="9" y="34"/>
                        <a:pt x="2" y="27"/>
                        <a:pt x="2" y="18"/>
                      </a:cubicBezTo>
                      <a:cubicBezTo>
                        <a:pt x="2" y="10"/>
                        <a:pt x="9" y="2"/>
                        <a:pt x="18" y="2"/>
                      </a:cubicBezTo>
                      <a:cubicBezTo>
                        <a:pt x="27" y="2"/>
                        <a:pt x="34" y="10"/>
                        <a:pt x="34" y="18"/>
                      </a:cubicBezTo>
                    </a:path>
                  </a:pathLst>
                </a:custGeom>
                <a:solidFill>
                  <a:srgbClr val="CECDC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3" name="Google Shape;1394;p37">
                  <a:extLst>
                    <a:ext uri="{FF2B5EF4-FFF2-40B4-BE49-F238E27FC236}">
                      <a16:creationId xmlns:a16="http://schemas.microsoft.com/office/drawing/2014/main" id="{0E092EB7-AC12-B9BE-0401-9688B79FC220}"/>
                    </a:ext>
                  </a:extLst>
                </p:cNvPr>
                <p:cNvSpPr/>
                <p:nvPr/>
              </p:nvSpPr>
              <p:spPr>
                <a:xfrm>
                  <a:off x="3468" y="1389"/>
                  <a:ext cx="82" cy="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" h="34" extrusionOk="0">
                      <a:moveTo>
                        <a:pt x="34" y="17"/>
                      </a:move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8" y="0"/>
                        <a:pt x="0" y="8"/>
                        <a:pt x="0" y="17"/>
                      </a:cubicBezTo>
                      <a:cubicBezTo>
                        <a:pt x="0" y="26"/>
                        <a:pt x="8" y="34"/>
                        <a:pt x="17" y="34"/>
                      </a:cubicBezTo>
                      <a:cubicBezTo>
                        <a:pt x="26" y="34"/>
                        <a:pt x="34" y="26"/>
                        <a:pt x="34" y="17"/>
                      </a:cubicBezTo>
                      <a:moveTo>
                        <a:pt x="32" y="17"/>
                      </a:moveTo>
                      <a:cubicBezTo>
                        <a:pt x="32" y="25"/>
                        <a:pt x="25" y="32"/>
                        <a:pt x="17" y="32"/>
                      </a:cubicBezTo>
                      <a:cubicBezTo>
                        <a:pt x="9" y="32"/>
                        <a:pt x="2" y="25"/>
                        <a:pt x="2" y="17"/>
                      </a:cubicBezTo>
                      <a:cubicBezTo>
                        <a:pt x="2" y="9"/>
                        <a:pt x="9" y="2"/>
                        <a:pt x="17" y="2"/>
                      </a:cubicBezTo>
                      <a:cubicBezTo>
                        <a:pt x="25" y="2"/>
                        <a:pt x="32" y="9"/>
                        <a:pt x="32" y="17"/>
                      </a:cubicBezTo>
                    </a:path>
                  </a:pathLst>
                </a:custGeom>
                <a:solidFill>
                  <a:srgbClr val="CECDC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4" name="Google Shape;1395;p37">
                  <a:extLst>
                    <a:ext uri="{FF2B5EF4-FFF2-40B4-BE49-F238E27FC236}">
                      <a16:creationId xmlns:a16="http://schemas.microsoft.com/office/drawing/2014/main" id="{0B63B09B-35C7-DDFF-C7B0-741CFC6BEDF9}"/>
                    </a:ext>
                  </a:extLst>
                </p:cNvPr>
                <p:cNvSpPr/>
                <p:nvPr/>
              </p:nvSpPr>
              <p:spPr>
                <a:xfrm>
                  <a:off x="3471" y="1391"/>
                  <a:ext cx="77" cy="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" h="32" extrusionOk="0">
                      <a:moveTo>
                        <a:pt x="32" y="16"/>
                      </a:moveTo>
                      <a:cubicBezTo>
                        <a:pt x="32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moveTo>
                        <a:pt x="30" y="16"/>
                      </a:moveTo>
                      <a:cubicBezTo>
                        <a:pt x="30" y="24"/>
                        <a:pt x="24" y="30"/>
                        <a:pt x="16" y="30"/>
                      </a:cubicBezTo>
                      <a:cubicBezTo>
                        <a:pt x="8" y="30"/>
                        <a:pt x="2" y="24"/>
                        <a:pt x="2" y="16"/>
                      </a:cubicBezTo>
                      <a:cubicBezTo>
                        <a:pt x="2" y="9"/>
                        <a:pt x="8" y="2"/>
                        <a:pt x="16" y="2"/>
                      </a:cubicBezTo>
                      <a:cubicBezTo>
                        <a:pt x="24" y="2"/>
                        <a:pt x="30" y="9"/>
                        <a:pt x="30" y="16"/>
                      </a:cubicBezTo>
                    </a:path>
                  </a:pathLst>
                </a:custGeom>
                <a:solidFill>
                  <a:srgbClr val="D0CF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5" name="Google Shape;1396;p37">
                  <a:extLst>
                    <a:ext uri="{FF2B5EF4-FFF2-40B4-BE49-F238E27FC236}">
                      <a16:creationId xmlns:a16="http://schemas.microsoft.com/office/drawing/2014/main" id="{32E626BB-154D-4763-90CD-130F511C1339}"/>
                    </a:ext>
                  </a:extLst>
                </p:cNvPr>
                <p:cNvSpPr/>
                <p:nvPr/>
              </p:nvSpPr>
              <p:spPr>
                <a:xfrm>
                  <a:off x="3473" y="1394"/>
                  <a:ext cx="72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30" extrusionOk="0">
                      <a:moveTo>
                        <a:pt x="30" y="15"/>
                      </a:move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moveTo>
                        <a:pt x="28" y="15"/>
                      </a:moveTo>
                      <a:cubicBezTo>
                        <a:pt x="28" y="22"/>
                        <a:pt x="22" y="28"/>
                        <a:pt x="15" y="28"/>
                      </a:cubicBezTo>
                      <a:cubicBezTo>
                        <a:pt x="8" y="28"/>
                        <a:pt x="2" y="22"/>
                        <a:pt x="2" y="15"/>
                      </a:cubicBezTo>
                      <a:cubicBezTo>
                        <a:pt x="2" y="8"/>
                        <a:pt x="8" y="2"/>
                        <a:pt x="15" y="2"/>
                      </a:cubicBezTo>
                      <a:cubicBezTo>
                        <a:pt x="22" y="2"/>
                        <a:pt x="28" y="8"/>
                        <a:pt x="28" y="15"/>
                      </a:cubicBezTo>
                    </a:path>
                  </a:pathLst>
                </a:custGeom>
                <a:solidFill>
                  <a:srgbClr val="D0CF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6" name="Google Shape;1397;p37">
                  <a:extLst>
                    <a:ext uri="{FF2B5EF4-FFF2-40B4-BE49-F238E27FC236}">
                      <a16:creationId xmlns:a16="http://schemas.microsoft.com/office/drawing/2014/main" id="{5389FACF-EE26-B210-82D8-CF0BFFEDF374}"/>
                    </a:ext>
                  </a:extLst>
                </p:cNvPr>
                <p:cNvSpPr/>
                <p:nvPr/>
              </p:nvSpPr>
              <p:spPr>
                <a:xfrm>
                  <a:off x="3476" y="1396"/>
                  <a:ext cx="67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7"/>
                        <a:pt x="22" y="0"/>
                        <a:pt x="14" y="0"/>
                      </a:cubicBezTo>
                      <a:cubicBezTo>
                        <a:pt x="6" y="0"/>
                        <a:pt x="0" y="7"/>
                        <a:pt x="0" y="14"/>
                      </a:cubicBezTo>
                      <a:cubicBezTo>
                        <a:pt x="0" y="22"/>
                        <a:pt x="6" y="28"/>
                        <a:pt x="14" y="28"/>
                      </a:cubicBezTo>
                      <a:cubicBezTo>
                        <a:pt x="22" y="28"/>
                        <a:pt x="28" y="22"/>
                        <a:pt x="28" y="14"/>
                      </a:cubicBezTo>
                      <a:moveTo>
                        <a:pt x="26" y="14"/>
                      </a:moveTo>
                      <a:cubicBezTo>
                        <a:pt x="26" y="21"/>
                        <a:pt x="20" y="26"/>
                        <a:pt x="14" y="26"/>
                      </a:cubicBezTo>
                      <a:cubicBezTo>
                        <a:pt x="7" y="26"/>
                        <a:pt x="2" y="21"/>
                        <a:pt x="2" y="14"/>
                      </a:cubicBezTo>
                      <a:cubicBezTo>
                        <a:pt x="2" y="8"/>
                        <a:pt x="7" y="2"/>
                        <a:pt x="14" y="2"/>
                      </a:cubicBezTo>
                      <a:cubicBezTo>
                        <a:pt x="20" y="2"/>
                        <a:pt x="26" y="8"/>
                        <a:pt x="26" y="14"/>
                      </a:cubicBezTo>
                    </a:path>
                  </a:pathLst>
                </a:custGeom>
                <a:solidFill>
                  <a:srgbClr val="D4D4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7" name="Google Shape;1398;p37">
                  <a:extLst>
                    <a:ext uri="{FF2B5EF4-FFF2-40B4-BE49-F238E27FC236}">
                      <a16:creationId xmlns:a16="http://schemas.microsoft.com/office/drawing/2014/main" id="{4F28F19A-FD47-6BB3-0223-E2FA4A9E6ED6}"/>
                    </a:ext>
                  </a:extLst>
                </p:cNvPr>
                <p:cNvSpPr/>
                <p:nvPr/>
              </p:nvSpPr>
              <p:spPr>
                <a:xfrm>
                  <a:off x="3478" y="1399"/>
                  <a:ext cx="62" cy="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6" extrusionOk="0">
                      <a:moveTo>
                        <a:pt x="26" y="13"/>
                      </a:moveTo>
                      <a:cubicBezTo>
                        <a:pt x="26" y="6"/>
                        <a:pt x="20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moveTo>
                        <a:pt x="24" y="13"/>
                      </a:moveTo>
                      <a:cubicBezTo>
                        <a:pt x="24" y="19"/>
                        <a:pt x="19" y="24"/>
                        <a:pt x="13" y="24"/>
                      </a:cubicBezTo>
                      <a:cubicBezTo>
                        <a:pt x="7" y="24"/>
                        <a:pt x="2" y="19"/>
                        <a:pt x="2" y="13"/>
                      </a:cubicBezTo>
                      <a:cubicBezTo>
                        <a:pt x="2" y="7"/>
                        <a:pt x="7" y="2"/>
                        <a:pt x="13" y="2"/>
                      </a:cubicBezTo>
                      <a:cubicBezTo>
                        <a:pt x="19" y="2"/>
                        <a:pt x="24" y="7"/>
                        <a:pt x="24" y="13"/>
                      </a:cubicBezTo>
                    </a:path>
                  </a:pathLst>
                </a:custGeom>
                <a:solidFill>
                  <a:srgbClr val="D4D4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8" name="Google Shape;1399;p37">
                  <a:extLst>
                    <a:ext uri="{FF2B5EF4-FFF2-40B4-BE49-F238E27FC236}">
                      <a16:creationId xmlns:a16="http://schemas.microsoft.com/office/drawing/2014/main" id="{95FA14CB-9975-4C3A-E15A-C0326CE8141E}"/>
                    </a:ext>
                  </a:extLst>
                </p:cNvPr>
                <p:cNvSpPr/>
                <p:nvPr/>
              </p:nvSpPr>
              <p:spPr>
                <a:xfrm>
                  <a:off x="3480" y="1401"/>
                  <a:ext cx="58" cy="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6"/>
                        <a:pt x="18" y="0"/>
                        <a:pt x="12" y="0"/>
                      </a:cubicBezTo>
                      <a:cubicBezTo>
                        <a:pt x="5" y="0"/>
                        <a:pt x="0" y="6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ubicBezTo>
                        <a:pt x="18" y="24"/>
                        <a:pt x="24" y="19"/>
                        <a:pt x="24" y="12"/>
                      </a:cubicBezTo>
                      <a:moveTo>
                        <a:pt x="22" y="12"/>
                      </a:moveTo>
                      <a:cubicBezTo>
                        <a:pt x="22" y="18"/>
                        <a:pt x="17" y="22"/>
                        <a:pt x="12" y="22"/>
                      </a:cubicBezTo>
                      <a:cubicBezTo>
                        <a:pt x="6" y="22"/>
                        <a:pt x="2" y="18"/>
                        <a:pt x="2" y="12"/>
                      </a:cubicBezTo>
                      <a:cubicBezTo>
                        <a:pt x="2" y="7"/>
                        <a:pt x="6" y="2"/>
                        <a:pt x="12" y="2"/>
                      </a:cubicBezTo>
                      <a:cubicBezTo>
                        <a:pt x="17" y="2"/>
                        <a:pt x="22" y="7"/>
                        <a:pt x="22" y="12"/>
                      </a:cubicBezTo>
                    </a:path>
                  </a:pathLst>
                </a:custGeom>
                <a:solidFill>
                  <a:srgbClr val="D7D7D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09" name="Google Shape;1400;p37">
                  <a:extLst>
                    <a:ext uri="{FF2B5EF4-FFF2-40B4-BE49-F238E27FC236}">
                      <a16:creationId xmlns:a16="http://schemas.microsoft.com/office/drawing/2014/main" id="{61CB8303-E49C-7213-7107-7D8C98223BDD}"/>
                    </a:ext>
                  </a:extLst>
                </p:cNvPr>
                <p:cNvSpPr/>
                <p:nvPr/>
              </p:nvSpPr>
              <p:spPr>
                <a:xfrm>
                  <a:off x="3483" y="1403"/>
                  <a:ext cx="53" cy="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0" y="11"/>
                      </a:moveTo>
                      <a:cubicBezTo>
                        <a:pt x="20" y="16"/>
                        <a:pt x="16" y="20"/>
                        <a:pt x="11" y="20"/>
                      </a:cubicBezTo>
                      <a:cubicBezTo>
                        <a:pt x="6" y="20"/>
                        <a:pt x="2" y="16"/>
                        <a:pt x="2" y="11"/>
                      </a:cubicBezTo>
                      <a:cubicBezTo>
                        <a:pt x="2" y="6"/>
                        <a:pt x="6" y="2"/>
                        <a:pt x="11" y="2"/>
                      </a:cubicBezTo>
                      <a:cubicBezTo>
                        <a:pt x="16" y="2"/>
                        <a:pt x="20" y="6"/>
                        <a:pt x="20" y="11"/>
                      </a:cubicBezTo>
                    </a:path>
                  </a:pathLst>
                </a:custGeom>
                <a:solidFill>
                  <a:srgbClr val="D7D7D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0" name="Google Shape;1401;p37">
                  <a:extLst>
                    <a:ext uri="{FF2B5EF4-FFF2-40B4-BE49-F238E27FC236}">
                      <a16:creationId xmlns:a16="http://schemas.microsoft.com/office/drawing/2014/main" id="{1851DB69-DD38-7555-6492-3867EEDB30A4}"/>
                    </a:ext>
                  </a:extLst>
                </p:cNvPr>
                <p:cNvSpPr/>
                <p:nvPr/>
              </p:nvSpPr>
              <p:spPr>
                <a:xfrm>
                  <a:off x="3485" y="1406"/>
                  <a:ext cx="48" cy="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0" extrusionOk="0">
                      <a:moveTo>
                        <a:pt x="20" y="10"/>
                      </a:moveTo>
                      <a:cubicBezTo>
                        <a:pt x="20" y="5"/>
                        <a:pt x="15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15" y="20"/>
                        <a:pt x="20" y="16"/>
                        <a:pt x="20" y="10"/>
                      </a:cubicBezTo>
                      <a:moveTo>
                        <a:pt x="18" y="10"/>
                      </a:moveTo>
                      <a:cubicBezTo>
                        <a:pt x="18" y="15"/>
                        <a:pt x="14" y="18"/>
                        <a:pt x="10" y="18"/>
                      </a:cubicBezTo>
                      <a:cubicBezTo>
                        <a:pt x="6" y="18"/>
                        <a:pt x="2" y="15"/>
                        <a:pt x="2" y="10"/>
                      </a:cubicBezTo>
                      <a:cubicBezTo>
                        <a:pt x="2" y="6"/>
                        <a:pt x="6" y="2"/>
                        <a:pt x="10" y="2"/>
                      </a:cubicBezTo>
                      <a:cubicBezTo>
                        <a:pt x="14" y="2"/>
                        <a:pt x="18" y="6"/>
                        <a:pt x="18" y="10"/>
                      </a:cubicBezTo>
                    </a:path>
                  </a:pathLst>
                </a:custGeom>
                <a:solidFill>
                  <a:srgbClr val="D7D7D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1" name="Google Shape;1402;p37">
                  <a:extLst>
                    <a:ext uri="{FF2B5EF4-FFF2-40B4-BE49-F238E27FC236}">
                      <a16:creationId xmlns:a16="http://schemas.microsoft.com/office/drawing/2014/main" id="{08785516-7408-1A97-E745-3BBD9F968DD8}"/>
                    </a:ext>
                  </a:extLst>
                </p:cNvPr>
                <p:cNvSpPr/>
                <p:nvPr/>
              </p:nvSpPr>
              <p:spPr>
                <a:xfrm>
                  <a:off x="3488" y="1408"/>
                  <a:ext cx="43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8" y="9"/>
                      </a:move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4" y="18"/>
                        <a:pt x="18" y="14"/>
                        <a:pt x="18" y="9"/>
                      </a:cubicBezTo>
                      <a:moveTo>
                        <a:pt x="16" y="9"/>
                      </a:moveTo>
                      <a:cubicBezTo>
                        <a:pt x="16" y="13"/>
                        <a:pt x="13" y="16"/>
                        <a:pt x="9" y="16"/>
                      </a:cubicBez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3" y="2"/>
                        <a:pt x="16" y="5"/>
                        <a:pt x="16" y="9"/>
                      </a:cubicBezTo>
                    </a:path>
                  </a:pathLst>
                </a:custGeom>
                <a:solidFill>
                  <a:srgbClr val="DBDBD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2" name="Google Shape;1403;p37">
                  <a:extLst>
                    <a:ext uri="{FF2B5EF4-FFF2-40B4-BE49-F238E27FC236}">
                      <a16:creationId xmlns:a16="http://schemas.microsoft.com/office/drawing/2014/main" id="{F92D6568-CF40-14CB-FA92-DD846DCCA851}"/>
                    </a:ext>
                  </a:extLst>
                </p:cNvPr>
                <p:cNvSpPr/>
                <p:nvPr/>
              </p:nvSpPr>
              <p:spPr>
                <a:xfrm>
                  <a:off x="3490" y="1411"/>
                  <a:ext cx="38" cy="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6" extrusionOk="0">
                      <a:moveTo>
                        <a:pt x="16" y="8"/>
                      </a:moveTo>
                      <a:cubicBezTo>
                        <a:pt x="16" y="4"/>
                        <a:pt x="12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3"/>
                        <a:pt x="4" y="16"/>
                        <a:pt x="8" y="16"/>
                      </a:cubicBezTo>
                      <a:cubicBezTo>
                        <a:pt x="12" y="16"/>
                        <a:pt x="16" y="13"/>
                        <a:pt x="16" y="8"/>
                      </a:cubicBezTo>
                      <a:moveTo>
                        <a:pt x="14" y="8"/>
                      </a:moveTo>
                      <a:cubicBezTo>
                        <a:pt x="14" y="11"/>
                        <a:pt x="11" y="14"/>
                        <a:pt x="8" y="14"/>
                      </a:cubicBezTo>
                      <a:cubicBezTo>
                        <a:pt x="5" y="14"/>
                        <a:pt x="2" y="11"/>
                        <a:pt x="2" y="8"/>
                      </a:cubicBezTo>
                      <a:cubicBezTo>
                        <a:pt x="2" y="5"/>
                        <a:pt x="5" y="2"/>
                        <a:pt x="8" y="2"/>
                      </a:cubicBezTo>
                      <a:cubicBezTo>
                        <a:pt x="11" y="2"/>
                        <a:pt x="14" y="5"/>
                        <a:pt x="14" y="8"/>
                      </a:cubicBezTo>
                    </a:path>
                  </a:pathLst>
                </a:custGeom>
                <a:solidFill>
                  <a:srgbClr val="DBDBD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3" name="Google Shape;1404;p37">
                  <a:extLst>
                    <a:ext uri="{FF2B5EF4-FFF2-40B4-BE49-F238E27FC236}">
                      <a16:creationId xmlns:a16="http://schemas.microsoft.com/office/drawing/2014/main" id="{0EB7F9C5-8FAA-6C41-1221-ACAC4C1B2124}"/>
                    </a:ext>
                  </a:extLst>
                </p:cNvPr>
                <p:cNvSpPr/>
                <p:nvPr/>
              </p:nvSpPr>
              <p:spPr>
                <a:xfrm>
                  <a:off x="3492" y="1413"/>
                  <a:ext cx="34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moveTo>
                        <a:pt x="12" y="7"/>
                      </a:moveTo>
                      <a:cubicBezTo>
                        <a:pt x="12" y="10"/>
                        <a:pt x="10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5"/>
                        <a:pt x="4" y="2"/>
                        <a:pt x="7" y="2"/>
                      </a:cubicBezTo>
                      <a:cubicBezTo>
                        <a:pt x="10" y="2"/>
                        <a:pt x="12" y="5"/>
                        <a:pt x="12" y="7"/>
                      </a:cubicBezTo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4" name="Google Shape;1405;p37">
                  <a:extLst>
                    <a:ext uri="{FF2B5EF4-FFF2-40B4-BE49-F238E27FC236}">
                      <a16:creationId xmlns:a16="http://schemas.microsoft.com/office/drawing/2014/main" id="{32E26D1C-A240-E356-A678-000C6B7C52C7}"/>
                    </a:ext>
                  </a:extLst>
                </p:cNvPr>
                <p:cNvSpPr/>
                <p:nvPr/>
              </p:nvSpPr>
              <p:spPr>
                <a:xfrm>
                  <a:off x="3495" y="1415"/>
                  <a:ext cx="29" cy="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2" extrusionOk="0">
                      <a:moveTo>
                        <a:pt x="12" y="6"/>
                      </a:move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moveTo>
                        <a:pt x="10" y="6"/>
                      </a:move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4" y="10"/>
                        <a:pt x="2" y="8"/>
                        <a:pt x="2" y="6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8" y="2"/>
                        <a:pt x="10" y="4"/>
                        <a:pt x="10" y="6"/>
                      </a:cubicBezTo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5" name="Google Shape;1406;p37">
                  <a:extLst>
                    <a:ext uri="{FF2B5EF4-FFF2-40B4-BE49-F238E27FC236}">
                      <a16:creationId xmlns:a16="http://schemas.microsoft.com/office/drawing/2014/main" id="{53848649-753D-6DB7-E210-BA8B02D7BCD7}"/>
                    </a:ext>
                  </a:extLst>
                </p:cNvPr>
                <p:cNvSpPr/>
                <p:nvPr/>
              </p:nvSpPr>
              <p:spPr>
                <a:xfrm>
                  <a:off x="3497" y="1418"/>
                  <a:ext cx="24" cy="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10" extrusionOk="0">
                      <a:moveTo>
                        <a:pt x="10" y="5"/>
                      </a:moveTo>
                      <a:cubicBezTo>
                        <a:pt x="10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8" y="10"/>
                        <a:pt x="10" y="8"/>
                        <a:pt x="10" y="5"/>
                      </a:cubicBezTo>
                      <a:moveTo>
                        <a:pt x="8" y="5"/>
                      </a:moveTo>
                      <a:cubicBezTo>
                        <a:pt x="8" y="7"/>
                        <a:pt x="7" y="8"/>
                        <a:pt x="5" y="8"/>
                      </a:cubicBezTo>
                      <a:cubicBezTo>
                        <a:pt x="3" y="8"/>
                        <a:pt x="2" y="7"/>
                        <a:pt x="2" y="5"/>
                      </a:cubicBezTo>
                      <a:cubicBezTo>
                        <a:pt x="2" y="4"/>
                        <a:pt x="3" y="2"/>
                        <a:pt x="5" y="2"/>
                      </a:cubicBezTo>
                      <a:cubicBezTo>
                        <a:pt x="7" y="2"/>
                        <a:pt x="8" y="4"/>
                        <a:pt x="8" y="5"/>
                      </a:cubicBezTo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6" name="Google Shape;1407;p37">
                  <a:extLst>
                    <a:ext uri="{FF2B5EF4-FFF2-40B4-BE49-F238E27FC236}">
                      <a16:creationId xmlns:a16="http://schemas.microsoft.com/office/drawing/2014/main" id="{860AA930-DACB-615D-587E-D70A65878086}"/>
                    </a:ext>
                  </a:extLst>
                </p:cNvPr>
                <p:cNvSpPr/>
                <p:nvPr/>
              </p:nvSpPr>
              <p:spPr>
                <a:xfrm>
                  <a:off x="3500" y="1420"/>
                  <a:ext cx="19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3" y="6"/>
                        <a:pt x="2" y="5"/>
                        <a:pt x="2" y="4"/>
                      </a:cubicBez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5" y="2"/>
                        <a:pt x="6" y="3"/>
                        <a:pt x="6" y="4"/>
                      </a:cubicBezTo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7" name="Google Shape;1408;p37">
                  <a:extLst>
                    <a:ext uri="{FF2B5EF4-FFF2-40B4-BE49-F238E27FC236}">
                      <a16:creationId xmlns:a16="http://schemas.microsoft.com/office/drawing/2014/main" id="{D5EB8F2F-ECDF-9178-B235-FB2323F623C1}"/>
                    </a:ext>
                  </a:extLst>
                </p:cNvPr>
                <p:cNvSpPr/>
                <p:nvPr/>
              </p:nvSpPr>
              <p:spPr>
                <a:xfrm>
                  <a:off x="3502" y="1423"/>
                  <a:ext cx="14" cy="14"/>
                </a:xfrm>
                <a:prstGeom prst="ellipse">
                  <a:avLst/>
                </a:pr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8" name="Google Shape;1409;p37">
                  <a:extLst>
                    <a:ext uri="{FF2B5EF4-FFF2-40B4-BE49-F238E27FC236}">
                      <a16:creationId xmlns:a16="http://schemas.microsoft.com/office/drawing/2014/main" id="{E6283471-330A-EBEF-B0FF-27761D8038D4}"/>
                    </a:ext>
                  </a:extLst>
                </p:cNvPr>
                <p:cNvSpPr/>
                <p:nvPr/>
              </p:nvSpPr>
              <p:spPr>
                <a:xfrm>
                  <a:off x="3504" y="1425"/>
                  <a:ext cx="10" cy="9"/>
                </a:xfrm>
                <a:prstGeom prst="ellipse">
                  <a:avLst/>
                </a:pr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19" name="Google Shape;1410;p37">
                  <a:extLst>
                    <a:ext uri="{FF2B5EF4-FFF2-40B4-BE49-F238E27FC236}">
                      <a16:creationId xmlns:a16="http://schemas.microsoft.com/office/drawing/2014/main" id="{87EBA960-9A28-104F-9D9D-FE76C9FE04EA}"/>
                    </a:ext>
                  </a:extLst>
                </p:cNvPr>
                <p:cNvSpPr/>
                <p:nvPr/>
              </p:nvSpPr>
              <p:spPr>
                <a:xfrm>
                  <a:off x="3507" y="1427"/>
                  <a:ext cx="5" cy="5"/>
                </a:xfrm>
                <a:prstGeom prst="ellipse">
                  <a:avLst/>
                </a:pr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0" name="Google Shape;1411;p37">
                  <a:extLst>
                    <a:ext uri="{FF2B5EF4-FFF2-40B4-BE49-F238E27FC236}">
                      <a16:creationId xmlns:a16="http://schemas.microsoft.com/office/drawing/2014/main" id="{E31A069C-27F1-D3A3-2D63-579857B9AE1C}"/>
                    </a:ext>
                  </a:extLst>
                </p:cNvPr>
                <p:cNvSpPr/>
                <p:nvPr/>
              </p:nvSpPr>
              <p:spPr>
                <a:xfrm>
                  <a:off x="3399" y="1370"/>
                  <a:ext cx="170" cy="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" h="40" extrusionOk="0">
                      <a:moveTo>
                        <a:pt x="0" y="3"/>
                      </a:moveTo>
                      <a:cubicBezTo>
                        <a:pt x="0" y="3"/>
                        <a:pt x="0" y="0"/>
                        <a:pt x="2" y="0"/>
                      </a:cubicBezTo>
                      <a:cubicBezTo>
                        <a:pt x="7" y="0"/>
                        <a:pt x="20" y="0"/>
                        <a:pt x="28" y="0"/>
                      </a:cubicBezTo>
                      <a:cubicBezTo>
                        <a:pt x="32" y="0"/>
                        <a:pt x="59" y="17"/>
                        <a:pt x="71" y="31"/>
                      </a:cubicBezTo>
                      <a:cubicBezTo>
                        <a:pt x="71" y="32"/>
                        <a:pt x="71" y="37"/>
                        <a:pt x="70" y="37"/>
                      </a:cubicBezTo>
                      <a:cubicBezTo>
                        <a:pt x="49" y="40"/>
                        <a:pt x="24" y="40"/>
                        <a:pt x="4" y="36"/>
                      </a:cubicBezTo>
                      <a:cubicBezTo>
                        <a:pt x="4" y="36"/>
                        <a:pt x="4" y="35"/>
                        <a:pt x="4" y="34"/>
                      </a:cubicBezTo>
                      <a:cubicBezTo>
                        <a:pt x="2" y="25"/>
                        <a:pt x="0" y="15"/>
                        <a:pt x="0" y="3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1" name="Google Shape;1412;p37">
                  <a:extLst>
                    <a:ext uri="{FF2B5EF4-FFF2-40B4-BE49-F238E27FC236}">
                      <a16:creationId xmlns:a16="http://schemas.microsoft.com/office/drawing/2014/main" id="{869E1C91-F4DF-2745-D868-567976727A87}"/>
                    </a:ext>
                  </a:extLst>
                </p:cNvPr>
                <p:cNvSpPr/>
                <p:nvPr/>
              </p:nvSpPr>
              <p:spPr>
                <a:xfrm>
                  <a:off x="3392" y="1518"/>
                  <a:ext cx="292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" h="8" extrusionOk="0">
                      <a:moveTo>
                        <a:pt x="0" y="0"/>
                      </a:moveTo>
                      <a:lnTo>
                        <a:pt x="122" y="1"/>
                      </a:lnTo>
                      <a:lnTo>
                        <a:pt x="122" y="6"/>
                      </a:lnTo>
                      <a:lnTo>
                        <a:pt x="0" y="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EB3D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2" name="Google Shape;1413;p37">
                  <a:extLst>
                    <a:ext uri="{FF2B5EF4-FFF2-40B4-BE49-F238E27FC236}">
                      <a16:creationId xmlns:a16="http://schemas.microsoft.com/office/drawing/2014/main" id="{E96911DF-9610-E1B3-4E17-0C01892F73CF}"/>
                    </a:ext>
                  </a:extLst>
                </p:cNvPr>
                <p:cNvSpPr/>
                <p:nvPr/>
              </p:nvSpPr>
              <p:spPr>
                <a:xfrm>
                  <a:off x="3639" y="1566"/>
                  <a:ext cx="72" cy="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19" extrusionOk="0">
                      <a:moveTo>
                        <a:pt x="25" y="0"/>
                      </a:moveTo>
                      <a:lnTo>
                        <a:pt x="28" y="1"/>
                      </a:lnTo>
                      <a:lnTo>
                        <a:pt x="30" y="11"/>
                      </a:lnTo>
                      <a:lnTo>
                        <a:pt x="27" y="12"/>
                      </a:lnTo>
                      <a:lnTo>
                        <a:pt x="28" y="14"/>
                      </a:lnTo>
                      <a:lnTo>
                        <a:pt x="29" y="16"/>
                      </a:lnTo>
                      <a:lnTo>
                        <a:pt x="29" y="19"/>
                      </a:lnTo>
                      <a:cubicBezTo>
                        <a:pt x="23" y="19"/>
                        <a:pt x="14" y="19"/>
                        <a:pt x="8" y="19"/>
                      </a:cubicBezTo>
                      <a:cubicBezTo>
                        <a:pt x="5" y="13"/>
                        <a:pt x="4" y="7"/>
                        <a:pt x="0" y="1"/>
                      </a:cubicBezTo>
                      <a:lnTo>
                        <a:pt x="25" y="0"/>
                      </a:ln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3" name="Google Shape;1414;p37">
                  <a:extLst>
                    <a:ext uri="{FF2B5EF4-FFF2-40B4-BE49-F238E27FC236}">
                      <a16:creationId xmlns:a16="http://schemas.microsoft.com/office/drawing/2014/main" id="{1262760C-72A5-5CCA-E6D2-F35641CEEDC8}"/>
                    </a:ext>
                  </a:extLst>
                </p:cNvPr>
                <p:cNvSpPr/>
                <p:nvPr/>
              </p:nvSpPr>
              <p:spPr>
                <a:xfrm>
                  <a:off x="3691" y="1537"/>
                  <a:ext cx="15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13" extrusionOk="0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6" y="13"/>
                      </a:lnTo>
                      <a:cubicBezTo>
                        <a:pt x="5" y="12"/>
                        <a:pt x="4" y="12"/>
                        <a:pt x="3" y="12"/>
                      </a:cubicBezTo>
                      <a:cubicBezTo>
                        <a:pt x="2" y="12"/>
                        <a:pt x="0" y="0"/>
                        <a:pt x="1" y="0"/>
                      </a:cubicBezTo>
                    </a:path>
                  </a:pathLst>
                </a:custGeom>
                <a:solidFill>
                  <a:srgbClr val="F48000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4" name="Google Shape;1415;p37">
                  <a:extLst>
                    <a:ext uri="{FF2B5EF4-FFF2-40B4-BE49-F238E27FC236}">
                      <a16:creationId xmlns:a16="http://schemas.microsoft.com/office/drawing/2014/main" id="{FD527E7C-041F-5653-1C70-5DA807E21E48}"/>
                    </a:ext>
                  </a:extLst>
                </p:cNvPr>
                <p:cNvSpPr/>
                <p:nvPr/>
              </p:nvSpPr>
              <p:spPr>
                <a:xfrm>
                  <a:off x="3699" y="1535"/>
                  <a:ext cx="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14" extrusionOk="0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3" y="5"/>
                        <a:pt x="4" y="9"/>
                        <a:pt x="4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9"/>
                        <a:pt x="1" y="5"/>
                        <a:pt x="0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5" name="Google Shape;1416;p37">
                  <a:extLst>
                    <a:ext uri="{FF2B5EF4-FFF2-40B4-BE49-F238E27FC236}">
                      <a16:creationId xmlns:a16="http://schemas.microsoft.com/office/drawing/2014/main" id="{C4F229D1-1B89-37F4-90C0-1FC63E836749}"/>
                    </a:ext>
                  </a:extLst>
                </p:cNvPr>
                <p:cNvSpPr/>
                <p:nvPr/>
              </p:nvSpPr>
              <p:spPr>
                <a:xfrm>
                  <a:off x="3569" y="1444"/>
                  <a:ext cx="10" cy="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6" extrusionOk="0">
                      <a:moveTo>
                        <a:pt x="0" y="1"/>
                      </a:move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1" y="6"/>
                        <a:pt x="2" y="6"/>
                        <a:pt x="2" y="6"/>
                      </a:cubicBezTo>
                      <a:cubicBezTo>
                        <a:pt x="4" y="4"/>
                        <a:pt x="3" y="1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6" name="Google Shape;1417;p37">
                  <a:extLst>
                    <a:ext uri="{FF2B5EF4-FFF2-40B4-BE49-F238E27FC236}">
                      <a16:creationId xmlns:a16="http://schemas.microsoft.com/office/drawing/2014/main" id="{3154CB72-D3CB-1600-814F-46774BAFE930}"/>
                    </a:ext>
                  </a:extLst>
                </p:cNvPr>
                <p:cNvSpPr/>
                <p:nvPr/>
              </p:nvSpPr>
              <p:spPr>
                <a:xfrm>
                  <a:off x="3492" y="1363"/>
                  <a:ext cx="115" cy="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40" extrusionOk="0">
                      <a:moveTo>
                        <a:pt x="0" y="0"/>
                      </a:moveTo>
                      <a:cubicBezTo>
                        <a:pt x="0" y="0"/>
                        <a:pt x="0" y="2"/>
                        <a:pt x="0" y="3"/>
                      </a:cubicBezTo>
                      <a:cubicBezTo>
                        <a:pt x="11" y="15"/>
                        <a:pt x="25" y="25"/>
                        <a:pt x="38" y="36"/>
                      </a:cubicBezTo>
                      <a:cubicBezTo>
                        <a:pt x="39" y="36"/>
                        <a:pt x="41" y="37"/>
                        <a:pt x="43" y="38"/>
                      </a:cubicBezTo>
                      <a:cubicBezTo>
                        <a:pt x="45" y="39"/>
                        <a:pt x="47" y="40"/>
                        <a:pt x="48" y="40"/>
                      </a:cubicBezTo>
                      <a:cubicBezTo>
                        <a:pt x="48" y="40"/>
                        <a:pt x="43" y="35"/>
                        <a:pt x="43" y="34"/>
                      </a:cubicBezTo>
                      <a:cubicBezTo>
                        <a:pt x="42" y="35"/>
                        <a:pt x="40" y="36"/>
                        <a:pt x="38" y="35"/>
                      </a:cubicBezTo>
                      <a:cubicBezTo>
                        <a:pt x="26" y="25"/>
                        <a:pt x="11" y="15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7" name="Google Shape;1418;p37">
                  <a:extLst>
                    <a:ext uri="{FF2B5EF4-FFF2-40B4-BE49-F238E27FC236}">
                      <a16:creationId xmlns:a16="http://schemas.microsoft.com/office/drawing/2014/main" id="{C428DCAE-BF0A-9696-03C0-8417B5E4593B}"/>
                    </a:ext>
                  </a:extLst>
                </p:cNvPr>
                <p:cNvSpPr/>
                <p:nvPr/>
              </p:nvSpPr>
              <p:spPr>
                <a:xfrm>
                  <a:off x="3560" y="1418"/>
                  <a:ext cx="19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13" extrusionOk="0">
                      <a:moveTo>
                        <a:pt x="0" y="1"/>
                      </a:moveTo>
                      <a:cubicBezTo>
                        <a:pt x="1" y="5"/>
                        <a:pt x="1" y="8"/>
                        <a:pt x="1" y="12"/>
                      </a:cubicBezTo>
                      <a:cubicBezTo>
                        <a:pt x="2" y="13"/>
                        <a:pt x="3" y="13"/>
                        <a:pt x="4" y="13"/>
                      </a:cubicBezTo>
                      <a:cubicBezTo>
                        <a:pt x="7" y="10"/>
                        <a:pt x="8" y="7"/>
                        <a:pt x="5" y="2"/>
                      </a:cubicBezTo>
                      <a:cubicBezTo>
                        <a:pt x="5" y="1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8" name="Google Shape;1419;p37">
                  <a:extLst>
                    <a:ext uri="{FF2B5EF4-FFF2-40B4-BE49-F238E27FC236}">
                      <a16:creationId xmlns:a16="http://schemas.microsoft.com/office/drawing/2014/main" id="{9AD9A0BD-775A-B00B-405F-8E2229853D8F}"/>
                    </a:ext>
                  </a:extLst>
                </p:cNvPr>
                <p:cNvSpPr/>
                <p:nvPr/>
              </p:nvSpPr>
              <p:spPr>
                <a:xfrm>
                  <a:off x="3591" y="1442"/>
                  <a:ext cx="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3" extrusionOk="0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0" y="0"/>
                      </a:lnTo>
                      <a:cubicBezTo>
                        <a:pt x="0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29" name="Google Shape;1420;p37">
                  <a:extLst>
                    <a:ext uri="{FF2B5EF4-FFF2-40B4-BE49-F238E27FC236}">
                      <a16:creationId xmlns:a16="http://schemas.microsoft.com/office/drawing/2014/main" id="{DE092133-4A51-7C19-630A-820223B08E62}"/>
                    </a:ext>
                  </a:extLst>
                </p:cNvPr>
                <p:cNvSpPr/>
                <p:nvPr/>
              </p:nvSpPr>
              <p:spPr>
                <a:xfrm>
                  <a:off x="3600" y="144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2" extrusionOk="0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0" name="Google Shape;1421;p37">
                  <a:extLst>
                    <a:ext uri="{FF2B5EF4-FFF2-40B4-BE49-F238E27FC236}">
                      <a16:creationId xmlns:a16="http://schemas.microsoft.com/office/drawing/2014/main" id="{4A3BF5D8-FCBC-164A-2FBC-4DC7171F48BC}"/>
                    </a:ext>
                  </a:extLst>
                </p:cNvPr>
                <p:cNvSpPr/>
                <p:nvPr/>
              </p:nvSpPr>
              <p:spPr>
                <a:xfrm>
                  <a:off x="3636" y="1566"/>
                  <a:ext cx="65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1" name="Google Shape;1422;p37">
                  <a:extLst>
                    <a:ext uri="{FF2B5EF4-FFF2-40B4-BE49-F238E27FC236}">
                      <a16:creationId xmlns:a16="http://schemas.microsoft.com/office/drawing/2014/main" id="{C4EBA3E5-D4EE-DA86-9231-2F6DEBF021BF}"/>
                    </a:ext>
                  </a:extLst>
                </p:cNvPr>
                <p:cNvSpPr/>
                <p:nvPr/>
              </p:nvSpPr>
              <p:spPr>
                <a:xfrm>
                  <a:off x="3636" y="1564"/>
                  <a:ext cx="65" cy="4"/>
                </a:xfrm>
                <a:prstGeom prst="rect">
                  <a:avLst/>
                </a:prstGeom>
                <a:solidFill>
                  <a:srgbClr val="5D5A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2" name="Google Shape;1423;p37">
                  <a:extLst>
                    <a:ext uri="{FF2B5EF4-FFF2-40B4-BE49-F238E27FC236}">
                      <a16:creationId xmlns:a16="http://schemas.microsoft.com/office/drawing/2014/main" id="{D549F25D-0723-51E6-4F23-ACA7836D7CE9}"/>
                    </a:ext>
                  </a:extLst>
                </p:cNvPr>
                <p:cNvSpPr/>
                <p:nvPr/>
              </p:nvSpPr>
              <p:spPr>
                <a:xfrm>
                  <a:off x="3636" y="1561"/>
                  <a:ext cx="6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5" extrusionOk="0">
                      <a:moveTo>
                        <a:pt x="65" y="5"/>
                      </a:move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65" y="0"/>
                      </a:lnTo>
                      <a:lnTo>
                        <a:pt x="6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3" name="Google Shape;1424;p37">
                  <a:extLst>
                    <a:ext uri="{FF2B5EF4-FFF2-40B4-BE49-F238E27FC236}">
                      <a16:creationId xmlns:a16="http://schemas.microsoft.com/office/drawing/2014/main" id="{FD81A86B-E099-E6AB-0EB3-9E98DD566790}"/>
                    </a:ext>
                  </a:extLst>
                </p:cNvPr>
                <p:cNvSpPr/>
                <p:nvPr/>
              </p:nvSpPr>
              <p:spPr>
                <a:xfrm>
                  <a:off x="3526" y="1547"/>
                  <a:ext cx="117" cy="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29" extrusionOk="0">
                      <a:moveTo>
                        <a:pt x="2" y="29"/>
                      </a:moveTo>
                      <a:cubicBezTo>
                        <a:pt x="4" y="21"/>
                        <a:pt x="5" y="13"/>
                        <a:pt x="10" y="7"/>
                      </a:cubicBezTo>
                      <a:cubicBezTo>
                        <a:pt x="14" y="4"/>
                        <a:pt x="35" y="3"/>
                        <a:pt x="44" y="6"/>
                      </a:cubicBezTo>
                      <a:cubicBezTo>
                        <a:pt x="45" y="7"/>
                        <a:pt x="46" y="7"/>
                        <a:pt x="47" y="8"/>
                      </a:cubicBezTo>
                      <a:cubicBezTo>
                        <a:pt x="48" y="8"/>
                        <a:pt x="49" y="8"/>
                        <a:pt x="49" y="8"/>
                      </a:cubicBezTo>
                      <a:cubicBezTo>
                        <a:pt x="48" y="7"/>
                        <a:pt x="47" y="5"/>
                        <a:pt x="45" y="4"/>
                      </a:cubicBezTo>
                      <a:cubicBezTo>
                        <a:pt x="38" y="1"/>
                        <a:pt x="20" y="0"/>
                        <a:pt x="9" y="5"/>
                      </a:cubicBezTo>
                      <a:cubicBezTo>
                        <a:pt x="5" y="7"/>
                        <a:pt x="2" y="19"/>
                        <a:pt x="0" y="27"/>
                      </a:cubicBezTo>
                      <a:cubicBezTo>
                        <a:pt x="1" y="28"/>
                        <a:pt x="1" y="28"/>
                        <a:pt x="2" y="29"/>
                      </a:cubicBezTo>
                    </a:path>
                  </a:pathLst>
                </a:custGeom>
                <a:solidFill>
                  <a:srgbClr val="0074C5"/>
                </a:solidFill>
                <a:ln w="9525" cap="flat" cmpd="sng">
                  <a:solidFill>
                    <a:srgbClr val="C2C1C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4" name="Google Shape;1425;p37">
                  <a:extLst>
                    <a:ext uri="{FF2B5EF4-FFF2-40B4-BE49-F238E27FC236}">
                      <a16:creationId xmlns:a16="http://schemas.microsoft.com/office/drawing/2014/main" id="{62222603-27C7-AA8F-434A-DE7697FFD557}"/>
                    </a:ext>
                  </a:extLst>
                </p:cNvPr>
                <p:cNvSpPr/>
                <p:nvPr/>
              </p:nvSpPr>
              <p:spPr>
                <a:xfrm>
                  <a:off x="3401" y="1394"/>
                  <a:ext cx="31" cy="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26" extrusionOk="0">
                      <a:moveTo>
                        <a:pt x="2" y="1"/>
                      </a:moveTo>
                      <a:lnTo>
                        <a:pt x="2" y="4"/>
                      </a:lnTo>
                      <a:lnTo>
                        <a:pt x="4" y="4"/>
                      </a:lnTo>
                      <a:lnTo>
                        <a:pt x="4" y="7"/>
                      </a:lnTo>
                      <a:lnTo>
                        <a:pt x="4" y="7"/>
                      </a:lnTo>
                      <a:cubicBezTo>
                        <a:pt x="3" y="7"/>
                        <a:pt x="3" y="8"/>
                        <a:pt x="2" y="8"/>
                      </a:cubicBezTo>
                      <a:cubicBezTo>
                        <a:pt x="0" y="10"/>
                        <a:pt x="4" y="25"/>
                        <a:pt x="4" y="25"/>
                      </a:cubicBezTo>
                      <a:lnTo>
                        <a:pt x="13" y="26"/>
                      </a:lnTo>
                      <a:lnTo>
                        <a:pt x="9" y="7"/>
                      </a:lnTo>
                      <a:cubicBezTo>
                        <a:pt x="8" y="7"/>
                        <a:pt x="6" y="6"/>
                        <a:pt x="5" y="6"/>
                      </a:cubicBezTo>
                      <a:lnTo>
                        <a:pt x="5" y="4"/>
                      </a:lnTo>
                      <a:lnTo>
                        <a:pt x="7" y="5"/>
                      </a:lnTo>
                      <a:cubicBezTo>
                        <a:pt x="8" y="3"/>
                        <a:pt x="8" y="2"/>
                        <a:pt x="7" y="1"/>
                      </a:cubicBezTo>
                      <a:cubicBezTo>
                        <a:pt x="5" y="0"/>
                        <a:pt x="3" y="0"/>
                        <a:pt x="2" y="1"/>
                      </a:cubicBezTo>
                    </a:path>
                  </a:pathLst>
                </a:cu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5" name="Google Shape;1426;p37">
                  <a:extLst>
                    <a:ext uri="{FF2B5EF4-FFF2-40B4-BE49-F238E27FC236}">
                      <a16:creationId xmlns:a16="http://schemas.microsoft.com/office/drawing/2014/main" id="{950B1D4B-21BD-9490-A52A-2798B2AA0440}"/>
                    </a:ext>
                  </a:extLst>
                </p:cNvPr>
                <p:cNvSpPr/>
                <p:nvPr/>
              </p:nvSpPr>
              <p:spPr>
                <a:xfrm>
                  <a:off x="3540" y="1427"/>
                  <a:ext cx="27" cy="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4" extrusionOk="0">
                      <a:moveTo>
                        <a:pt x="0" y="0"/>
                      </a:moveTo>
                      <a:lnTo>
                        <a:pt x="7" y="2"/>
                      </a:lnTo>
                      <a:lnTo>
                        <a:pt x="11" y="12"/>
                      </a:lnTo>
                      <a:lnTo>
                        <a:pt x="3" y="14"/>
                      </a:lnTo>
                      <a:lnTo>
                        <a:pt x="3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6" name="Google Shape;1427;p37">
                  <a:extLst>
                    <a:ext uri="{FF2B5EF4-FFF2-40B4-BE49-F238E27FC236}">
                      <a16:creationId xmlns:a16="http://schemas.microsoft.com/office/drawing/2014/main" id="{48F7F4EA-7687-3913-5F88-1530EFDD52CA}"/>
                    </a:ext>
                  </a:extLst>
                </p:cNvPr>
                <p:cNvSpPr/>
                <p:nvPr/>
              </p:nvSpPr>
              <p:spPr>
                <a:xfrm>
                  <a:off x="3504" y="1420"/>
                  <a:ext cx="24" cy="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19" extrusionOk="0">
                      <a:moveTo>
                        <a:pt x="7" y="1"/>
                      </a:moveTo>
                      <a:cubicBezTo>
                        <a:pt x="5" y="6"/>
                        <a:pt x="2" y="11"/>
                        <a:pt x="0" y="16"/>
                      </a:cubicBezTo>
                      <a:cubicBezTo>
                        <a:pt x="0" y="18"/>
                        <a:pt x="0" y="19"/>
                        <a:pt x="2" y="17"/>
                      </a:cubicBezTo>
                      <a:cubicBezTo>
                        <a:pt x="5" y="12"/>
                        <a:pt x="7" y="7"/>
                        <a:pt x="10" y="2"/>
                      </a:cubicBezTo>
                      <a:cubicBezTo>
                        <a:pt x="10" y="0"/>
                        <a:pt x="9" y="0"/>
                        <a:pt x="7" y="1"/>
                      </a:cubicBezTo>
                    </a:path>
                  </a:pathLst>
                </a:cu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7" name="Google Shape;1428;p37">
                  <a:extLst>
                    <a:ext uri="{FF2B5EF4-FFF2-40B4-BE49-F238E27FC236}">
                      <a16:creationId xmlns:a16="http://schemas.microsoft.com/office/drawing/2014/main" id="{804E3D5C-B4D7-E445-1221-1D9308EB1037}"/>
                    </a:ext>
                  </a:extLst>
                </p:cNvPr>
                <p:cNvSpPr/>
                <p:nvPr/>
              </p:nvSpPr>
              <p:spPr>
                <a:xfrm>
                  <a:off x="3514" y="1442"/>
                  <a:ext cx="34" cy="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9" extrusionOk="0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14" y="5"/>
                      </a:lnTo>
                      <a:lnTo>
                        <a:pt x="14" y="8"/>
                      </a:lnTo>
                      <a:lnTo>
                        <a:pt x="8" y="9"/>
                      </a:lnTo>
                      <a:lnTo>
                        <a:pt x="0" y="5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8" name="Google Shape;1429;p37">
                  <a:extLst>
                    <a:ext uri="{FF2B5EF4-FFF2-40B4-BE49-F238E27FC236}">
                      <a16:creationId xmlns:a16="http://schemas.microsoft.com/office/drawing/2014/main" id="{16A9660E-82CF-3C5E-2D12-C95C06C53D96}"/>
                    </a:ext>
                  </a:extLst>
                </p:cNvPr>
                <p:cNvSpPr/>
                <p:nvPr/>
              </p:nvSpPr>
              <p:spPr>
                <a:xfrm>
                  <a:off x="3413" y="1470"/>
                  <a:ext cx="12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13" extrusionOk="0">
                      <a:moveTo>
                        <a:pt x="5" y="1"/>
                      </a:move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2" y="1"/>
                        <a:pt x="1" y="2"/>
                        <a:pt x="0" y="2"/>
                      </a:cubicBezTo>
                      <a:cubicBezTo>
                        <a:pt x="0" y="5"/>
                        <a:pt x="0" y="10"/>
                        <a:pt x="1" y="13"/>
                      </a:cubicBezTo>
                      <a:lnTo>
                        <a:pt x="5" y="13"/>
                      </a:lnTo>
                      <a:cubicBezTo>
                        <a:pt x="5" y="9"/>
                        <a:pt x="5" y="4"/>
                        <a:pt x="5" y="1"/>
                      </a:cubicBezTo>
                    </a:path>
                  </a:pathLst>
                </a:custGeom>
                <a:solidFill>
                  <a:srgbClr val="9594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39" name="Google Shape;1430;p37">
                  <a:extLst>
                    <a:ext uri="{FF2B5EF4-FFF2-40B4-BE49-F238E27FC236}">
                      <a16:creationId xmlns:a16="http://schemas.microsoft.com/office/drawing/2014/main" id="{7BF97654-72ED-7ABF-629D-9F7264A04056}"/>
                    </a:ext>
                  </a:extLst>
                </p:cNvPr>
                <p:cNvSpPr/>
                <p:nvPr/>
              </p:nvSpPr>
              <p:spPr>
                <a:xfrm>
                  <a:off x="3418" y="1470"/>
                  <a:ext cx="7" cy="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11" extrusionOk="0">
                      <a:moveTo>
                        <a:pt x="0" y="1"/>
                      </a:moveTo>
                      <a:cubicBezTo>
                        <a:pt x="0" y="4"/>
                        <a:pt x="0" y="7"/>
                        <a:pt x="0" y="10"/>
                      </a:cubicBezTo>
                      <a:cubicBezTo>
                        <a:pt x="1" y="11"/>
                        <a:pt x="2" y="11"/>
                        <a:pt x="3" y="10"/>
                      </a:cubicBezTo>
                      <a:cubicBezTo>
                        <a:pt x="3" y="7"/>
                        <a:pt x="3" y="4"/>
                        <a:pt x="3" y="1"/>
                      </a:cubicBezTo>
                      <a:cubicBezTo>
                        <a:pt x="2" y="0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0" name="Google Shape;1431;p37">
                  <a:extLst>
                    <a:ext uri="{FF2B5EF4-FFF2-40B4-BE49-F238E27FC236}">
                      <a16:creationId xmlns:a16="http://schemas.microsoft.com/office/drawing/2014/main" id="{C7409B4E-37B2-86C3-4A3D-A2E66F2D6A1A}"/>
                    </a:ext>
                  </a:extLst>
                </p:cNvPr>
                <p:cNvSpPr/>
                <p:nvPr/>
              </p:nvSpPr>
              <p:spPr>
                <a:xfrm>
                  <a:off x="3421" y="1497"/>
                  <a:ext cx="4" cy="2"/>
                </a:xfrm>
                <a:prstGeom prst="ellipse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1" name="Google Shape;1432;p37">
                  <a:extLst>
                    <a:ext uri="{FF2B5EF4-FFF2-40B4-BE49-F238E27FC236}">
                      <a16:creationId xmlns:a16="http://schemas.microsoft.com/office/drawing/2014/main" id="{5768BE2F-9C5F-1DD8-6A6F-93D087B6BCF1}"/>
                    </a:ext>
                  </a:extLst>
                </p:cNvPr>
                <p:cNvSpPr/>
                <p:nvPr/>
              </p:nvSpPr>
              <p:spPr>
                <a:xfrm>
                  <a:off x="3423" y="1497"/>
                  <a:ext cx="1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2" name="Google Shape;1433;p37">
                  <a:extLst>
                    <a:ext uri="{FF2B5EF4-FFF2-40B4-BE49-F238E27FC236}">
                      <a16:creationId xmlns:a16="http://schemas.microsoft.com/office/drawing/2014/main" id="{8C8B5E98-937B-3F04-19E7-6797BABACA59}"/>
                    </a:ext>
                  </a:extLst>
                </p:cNvPr>
                <p:cNvSpPr/>
                <p:nvPr/>
              </p:nvSpPr>
              <p:spPr>
                <a:xfrm>
                  <a:off x="3583" y="1458"/>
                  <a:ext cx="39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8" extrusionOk="0">
                      <a:moveTo>
                        <a:pt x="8" y="1"/>
                      </a:moveTo>
                      <a:cubicBezTo>
                        <a:pt x="10" y="2"/>
                        <a:pt x="12" y="4"/>
                        <a:pt x="15" y="6"/>
                      </a:cubicBezTo>
                      <a:cubicBezTo>
                        <a:pt x="15" y="7"/>
                        <a:pt x="16" y="7"/>
                        <a:pt x="15" y="8"/>
                      </a:cubicBezTo>
                      <a:cubicBezTo>
                        <a:pt x="10" y="8"/>
                        <a:pt x="6" y="8"/>
                        <a:pt x="1" y="8"/>
                      </a:cubicBezTo>
                      <a:cubicBezTo>
                        <a:pt x="0" y="8"/>
                        <a:pt x="0" y="7"/>
                        <a:pt x="1" y="7"/>
                      </a:cubicBezTo>
                      <a:cubicBezTo>
                        <a:pt x="2" y="5"/>
                        <a:pt x="4" y="3"/>
                        <a:pt x="5" y="1"/>
                      </a:cubicBezTo>
                      <a:cubicBezTo>
                        <a:pt x="6" y="1"/>
                        <a:pt x="7" y="0"/>
                        <a:pt x="8" y="1"/>
                      </a:cubicBez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3" name="Google Shape;1434;p37">
                  <a:extLst>
                    <a:ext uri="{FF2B5EF4-FFF2-40B4-BE49-F238E27FC236}">
                      <a16:creationId xmlns:a16="http://schemas.microsoft.com/office/drawing/2014/main" id="{9D3078A0-5B85-D8B1-7ADC-2CD31B2CEC80}"/>
                    </a:ext>
                  </a:extLst>
                </p:cNvPr>
                <p:cNvSpPr/>
                <p:nvPr/>
              </p:nvSpPr>
              <p:spPr>
                <a:xfrm>
                  <a:off x="3598" y="1463"/>
                  <a:ext cx="7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1" extrusionOk="0">
                      <a:moveTo>
                        <a:pt x="0" y="1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4" name="Google Shape;1435;p37">
                  <a:extLst>
                    <a:ext uri="{FF2B5EF4-FFF2-40B4-BE49-F238E27FC236}">
                      <a16:creationId xmlns:a16="http://schemas.microsoft.com/office/drawing/2014/main" id="{2E199B4C-2AD8-156A-4B08-5E4F68E281C0}"/>
                    </a:ext>
                  </a:extLst>
                </p:cNvPr>
                <p:cNvSpPr/>
                <p:nvPr/>
              </p:nvSpPr>
              <p:spPr>
                <a:xfrm>
                  <a:off x="3591" y="1468"/>
                  <a:ext cx="2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2" extrusionOk="0">
                      <a:moveTo>
                        <a:pt x="0" y="2"/>
                      </a:move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1" y="1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5" name="Google Shape;1436;p37">
                  <a:extLst>
                    <a:ext uri="{FF2B5EF4-FFF2-40B4-BE49-F238E27FC236}">
                      <a16:creationId xmlns:a16="http://schemas.microsoft.com/office/drawing/2014/main" id="{15DFC19F-3730-FA15-12DB-D9B81FAA33C5}"/>
                    </a:ext>
                  </a:extLst>
                </p:cNvPr>
                <p:cNvSpPr/>
                <p:nvPr/>
              </p:nvSpPr>
              <p:spPr>
                <a:xfrm>
                  <a:off x="3588" y="1473"/>
                  <a:ext cx="31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2" extrusionOk="0">
                      <a:moveTo>
                        <a:pt x="0" y="2"/>
                      </a:move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1" y="0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6" name="Google Shape;1437;p37">
                  <a:extLst>
                    <a:ext uri="{FF2B5EF4-FFF2-40B4-BE49-F238E27FC236}">
                      <a16:creationId xmlns:a16="http://schemas.microsoft.com/office/drawing/2014/main" id="{EEF819DA-4558-700D-EC69-CEE21108F4F0}"/>
                    </a:ext>
                  </a:extLst>
                </p:cNvPr>
                <p:cNvSpPr/>
                <p:nvPr/>
              </p:nvSpPr>
              <p:spPr>
                <a:xfrm>
                  <a:off x="3595" y="1466"/>
                  <a:ext cx="15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1" extrusionOk="0">
                      <a:moveTo>
                        <a:pt x="0" y="1"/>
                      </a:move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7" name="Google Shape;1438;p37">
                  <a:extLst>
                    <a:ext uri="{FF2B5EF4-FFF2-40B4-BE49-F238E27FC236}">
                      <a16:creationId xmlns:a16="http://schemas.microsoft.com/office/drawing/2014/main" id="{4C95BBC1-6B2B-4407-6EEA-1B17F3434EB6}"/>
                    </a:ext>
                  </a:extLst>
                </p:cNvPr>
                <p:cNvSpPr/>
                <p:nvPr/>
              </p:nvSpPr>
              <p:spPr>
                <a:xfrm>
                  <a:off x="3411" y="1573"/>
                  <a:ext cx="12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" h="3" extrusionOk="0">
                      <a:moveTo>
                        <a:pt x="0" y="0"/>
                      </a:moveTo>
                      <a:lnTo>
                        <a:pt x="52" y="0"/>
                      </a:lnTo>
                      <a:lnTo>
                        <a:pt x="51" y="3"/>
                      </a:ln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8" name="Google Shape;1439;p37">
                  <a:extLst>
                    <a:ext uri="{FF2B5EF4-FFF2-40B4-BE49-F238E27FC236}">
                      <a16:creationId xmlns:a16="http://schemas.microsoft.com/office/drawing/2014/main" id="{735E1CB4-3EA3-43C3-26FE-240801BD16BC}"/>
                    </a:ext>
                  </a:extLst>
                </p:cNvPr>
                <p:cNvSpPr/>
                <p:nvPr/>
              </p:nvSpPr>
              <p:spPr>
                <a:xfrm>
                  <a:off x="3387" y="1573"/>
                  <a:ext cx="19" cy="7"/>
                </a:xfrm>
                <a:prstGeom prst="rect">
                  <a:avLst/>
                </a:pr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49" name="Google Shape;1440;p37">
                  <a:extLst>
                    <a:ext uri="{FF2B5EF4-FFF2-40B4-BE49-F238E27FC236}">
                      <a16:creationId xmlns:a16="http://schemas.microsoft.com/office/drawing/2014/main" id="{5F79B515-C8C0-FE1E-3419-A65A93C0C3FA}"/>
                    </a:ext>
                  </a:extLst>
                </p:cNvPr>
                <p:cNvSpPr/>
                <p:nvPr/>
              </p:nvSpPr>
              <p:spPr>
                <a:xfrm>
                  <a:off x="3413" y="1576"/>
                  <a:ext cx="120" cy="2"/>
                </a:xfrm>
                <a:prstGeom prst="rect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0" name="Google Shape;1441;p37">
                  <a:extLst>
                    <a:ext uri="{FF2B5EF4-FFF2-40B4-BE49-F238E27FC236}">
                      <a16:creationId xmlns:a16="http://schemas.microsoft.com/office/drawing/2014/main" id="{E617C364-D4AE-DD0E-BF75-1B4E80D086F5}"/>
                    </a:ext>
                  </a:extLst>
                </p:cNvPr>
                <p:cNvSpPr/>
                <p:nvPr/>
              </p:nvSpPr>
              <p:spPr>
                <a:xfrm>
                  <a:off x="3389" y="1576"/>
                  <a:ext cx="17" cy="2"/>
                </a:xfrm>
                <a:prstGeom prst="rect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1" name="Google Shape;1442;p37">
                  <a:extLst>
                    <a:ext uri="{FF2B5EF4-FFF2-40B4-BE49-F238E27FC236}">
                      <a16:creationId xmlns:a16="http://schemas.microsoft.com/office/drawing/2014/main" id="{792C6F12-C7F2-4739-600B-53900699EEEA}"/>
                    </a:ext>
                  </a:extLst>
                </p:cNvPr>
                <p:cNvSpPr/>
                <p:nvPr/>
              </p:nvSpPr>
              <p:spPr>
                <a:xfrm>
                  <a:off x="3406" y="1573"/>
                  <a:ext cx="1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3" extrusionOk="0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2" name="Google Shape;1443;p37">
                  <a:extLst>
                    <a:ext uri="{FF2B5EF4-FFF2-40B4-BE49-F238E27FC236}">
                      <a16:creationId xmlns:a16="http://schemas.microsoft.com/office/drawing/2014/main" id="{4F778C2B-11EB-E2CE-4C67-669EAABA5C23}"/>
                    </a:ext>
                  </a:extLst>
                </p:cNvPr>
                <p:cNvSpPr/>
                <p:nvPr/>
              </p:nvSpPr>
              <p:spPr>
                <a:xfrm>
                  <a:off x="3411" y="1573"/>
                  <a:ext cx="2" cy="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4" extrusionOk="0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0" y="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3" name="Google Shape;1444;p37">
                  <a:extLst>
                    <a:ext uri="{FF2B5EF4-FFF2-40B4-BE49-F238E27FC236}">
                      <a16:creationId xmlns:a16="http://schemas.microsoft.com/office/drawing/2014/main" id="{33F9B062-346B-4D00-EE6F-11B2E4F532EF}"/>
                    </a:ext>
                  </a:extLst>
                </p:cNvPr>
                <p:cNvSpPr/>
                <p:nvPr/>
              </p:nvSpPr>
              <p:spPr>
                <a:xfrm>
                  <a:off x="3533" y="1573"/>
                  <a:ext cx="3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3" extrusionOk="0">
                      <a:moveTo>
                        <a:pt x="1" y="0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4" name="Google Shape;1445;p37">
                  <a:extLst>
                    <a:ext uri="{FF2B5EF4-FFF2-40B4-BE49-F238E27FC236}">
                      <a16:creationId xmlns:a16="http://schemas.microsoft.com/office/drawing/2014/main" id="{18A82E19-BFC3-A191-0A94-B2D9407B90AA}"/>
                    </a:ext>
                  </a:extLst>
                </p:cNvPr>
                <p:cNvSpPr/>
                <p:nvPr/>
              </p:nvSpPr>
              <p:spPr>
                <a:xfrm>
                  <a:off x="3409" y="1449"/>
                  <a:ext cx="163" cy="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" h="9" extrusionOk="0">
                      <a:moveTo>
                        <a:pt x="0" y="3"/>
                      </a:moveTo>
                      <a:cubicBezTo>
                        <a:pt x="23" y="8"/>
                        <a:pt x="46" y="8"/>
                        <a:pt x="66" y="4"/>
                      </a:cubicBezTo>
                      <a:cubicBezTo>
                        <a:pt x="66" y="3"/>
                        <a:pt x="67" y="1"/>
                        <a:pt x="6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1"/>
                        <a:pt x="68" y="3"/>
                        <a:pt x="68" y="4"/>
                      </a:cubicBezTo>
                      <a:cubicBezTo>
                        <a:pt x="67" y="5"/>
                        <a:pt x="67" y="5"/>
                        <a:pt x="67" y="5"/>
                      </a:cubicBezTo>
                      <a:cubicBezTo>
                        <a:pt x="44" y="9"/>
                        <a:pt x="22" y="9"/>
                        <a:pt x="0" y="4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DEDEDE"/>
                </a:solidFill>
                <a:ln w="9525" cap="flat" cmpd="sng">
                  <a:solidFill>
                    <a:srgbClr val="C2C1C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5" name="Google Shape;1446;p37">
                  <a:extLst>
                    <a:ext uri="{FF2B5EF4-FFF2-40B4-BE49-F238E27FC236}">
                      <a16:creationId xmlns:a16="http://schemas.microsoft.com/office/drawing/2014/main" id="{DA85AF11-81B5-53FB-7309-1E52916DB907}"/>
                    </a:ext>
                  </a:extLst>
                </p:cNvPr>
                <p:cNvSpPr/>
                <p:nvPr/>
              </p:nvSpPr>
              <p:spPr>
                <a:xfrm>
                  <a:off x="3392" y="1365"/>
                  <a:ext cx="194" cy="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105" extrusionOk="0">
                      <a:moveTo>
                        <a:pt x="1" y="4"/>
                      </a:moveTo>
                      <a:cubicBezTo>
                        <a:pt x="0" y="2"/>
                        <a:pt x="2" y="1"/>
                        <a:pt x="4" y="1"/>
                      </a:cubicBezTo>
                      <a:cubicBezTo>
                        <a:pt x="16" y="1"/>
                        <a:pt x="23" y="0"/>
                        <a:pt x="35" y="1"/>
                      </a:cubicBezTo>
                      <a:cubicBezTo>
                        <a:pt x="43" y="2"/>
                        <a:pt x="63" y="22"/>
                        <a:pt x="81" y="37"/>
                      </a:cubicBezTo>
                      <a:cubicBezTo>
                        <a:pt x="80" y="37"/>
                        <a:pt x="80" y="38"/>
                        <a:pt x="78" y="38"/>
                      </a:cubicBezTo>
                      <a:cubicBezTo>
                        <a:pt x="79" y="55"/>
                        <a:pt x="78" y="64"/>
                        <a:pt x="79" y="80"/>
                      </a:cubicBezTo>
                      <a:cubicBezTo>
                        <a:pt x="75" y="80"/>
                        <a:pt x="71" y="81"/>
                        <a:pt x="68" y="82"/>
                      </a:cubicBezTo>
                      <a:cubicBezTo>
                        <a:pt x="64" y="84"/>
                        <a:pt x="59" y="100"/>
                        <a:pt x="58" y="104"/>
                      </a:cubicBezTo>
                      <a:lnTo>
                        <a:pt x="8" y="105"/>
                      </a:lnTo>
                      <a:lnTo>
                        <a:pt x="6" y="48"/>
                      </a:lnTo>
                      <a:lnTo>
                        <a:pt x="1" y="4"/>
                      </a:ln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6" name="Google Shape;1447;p37">
                  <a:extLst>
                    <a:ext uri="{FF2B5EF4-FFF2-40B4-BE49-F238E27FC236}">
                      <a16:creationId xmlns:a16="http://schemas.microsoft.com/office/drawing/2014/main" id="{792B38B0-2557-9E99-B696-376872CC7DA9}"/>
                    </a:ext>
                  </a:extLst>
                </p:cNvPr>
                <p:cNvSpPr/>
                <p:nvPr/>
              </p:nvSpPr>
              <p:spPr>
                <a:xfrm>
                  <a:off x="3519" y="1604"/>
                  <a:ext cx="14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13" extrusionOk="0">
                      <a:moveTo>
                        <a:pt x="5" y="1"/>
                      </a:moveTo>
                      <a:cubicBezTo>
                        <a:pt x="5" y="1"/>
                        <a:pt x="6" y="1"/>
                        <a:pt x="6" y="2"/>
                      </a:cubicBezTo>
                      <a:cubicBezTo>
                        <a:pt x="6" y="5"/>
                        <a:pt x="5" y="9"/>
                        <a:pt x="5" y="13"/>
                      </a:cubicBezTo>
                      <a:cubicBezTo>
                        <a:pt x="4" y="13"/>
                        <a:pt x="4" y="13"/>
                        <a:pt x="3" y="13"/>
                      </a:cubicBezTo>
                      <a:cubicBezTo>
                        <a:pt x="3" y="10"/>
                        <a:pt x="3" y="8"/>
                        <a:pt x="3" y="5"/>
                      </a:cubicBezTo>
                      <a:cubicBezTo>
                        <a:pt x="2" y="5"/>
                        <a:pt x="1" y="5"/>
                        <a:pt x="0" y="4"/>
                      </a:cubicBezTo>
                      <a:cubicBezTo>
                        <a:pt x="1" y="1"/>
                        <a:pt x="3" y="0"/>
                        <a:pt x="5" y="1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7" name="Google Shape;1448;p37">
                  <a:extLst>
                    <a:ext uri="{FF2B5EF4-FFF2-40B4-BE49-F238E27FC236}">
                      <a16:creationId xmlns:a16="http://schemas.microsoft.com/office/drawing/2014/main" id="{88646CC7-E482-6B68-E9C3-5493A617FF22}"/>
                    </a:ext>
                  </a:extLst>
                </p:cNvPr>
                <p:cNvSpPr/>
                <p:nvPr/>
              </p:nvSpPr>
              <p:spPr>
                <a:xfrm>
                  <a:off x="3401" y="1339"/>
                  <a:ext cx="1" cy="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9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9"/>
                      </a:lnTo>
                      <a:cubicBezTo>
                        <a:pt x="0" y="9"/>
                        <a:pt x="0" y="9"/>
                        <a:pt x="0" y="9"/>
                      </a:cubicBezTo>
                      <a:lnTo>
                        <a:pt x="0" y="9"/>
                      </a:lnTo>
                      <a:cubicBezTo>
                        <a:pt x="0" y="9"/>
                        <a:pt x="0" y="9"/>
                        <a:pt x="0" y="9"/>
                      </a:cubicBezTo>
                      <a:lnTo>
                        <a:pt x="0" y="1"/>
                      </a:lnTo>
                      <a:cubicBezTo>
                        <a:pt x="0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8" name="Google Shape;1449;p37">
                  <a:extLst>
                    <a:ext uri="{FF2B5EF4-FFF2-40B4-BE49-F238E27FC236}">
                      <a16:creationId xmlns:a16="http://schemas.microsoft.com/office/drawing/2014/main" id="{801F0582-3624-7E4F-3308-47CB245BF518}"/>
                    </a:ext>
                  </a:extLst>
                </p:cNvPr>
                <p:cNvSpPr/>
                <p:nvPr/>
              </p:nvSpPr>
              <p:spPr>
                <a:xfrm>
                  <a:off x="2982" y="1578"/>
                  <a:ext cx="187" cy="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" h="15" extrusionOk="0">
                      <a:moveTo>
                        <a:pt x="0" y="5"/>
                      </a:moveTo>
                      <a:cubicBezTo>
                        <a:pt x="26" y="15"/>
                        <a:pt x="51" y="9"/>
                        <a:pt x="76" y="3"/>
                      </a:cubicBezTo>
                      <a:cubicBezTo>
                        <a:pt x="76" y="3"/>
                        <a:pt x="76" y="3"/>
                        <a:pt x="77" y="3"/>
                      </a:cubicBezTo>
                      <a:cubicBezTo>
                        <a:pt x="77" y="3"/>
                        <a:pt x="78" y="2"/>
                        <a:pt x="78" y="2"/>
                      </a:cubicBezTo>
                      <a:cubicBezTo>
                        <a:pt x="78" y="1"/>
                        <a:pt x="77" y="0"/>
                        <a:pt x="77" y="0"/>
                      </a:cubicBezTo>
                      <a:cubicBezTo>
                        <a:pt x="76" y="0"/>
                        <a:pt x="76" y="1"/>
                        <a:pt x="76" y="1"/>
                      </a:cubicBezTo>
                      <a:cubicBezTo>
                        <a:pt x="52" y="4"/>
                        <a:pt x="27" y="9"/>
                        <a:pt x="1" y="3"/>
                      </a:cubicBezTo>
                      <a:cubicBezTo>
                        <a:pt x="1" y="5"/>
                        <a:pt x="0" y="3"/>
                        <a:pt x="0" y="5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59" name="Google Shape;1450;p37">
                  <a:extLst>
                    <a:ext uri="{FF2B5EF4-FFF2-40B4-BE49-F238E27FC236}">
                      <a16:creationId xmlns:a16="http://schemas.microsoft.com/office/drawing/2014/main" id="{C442BDCF-1519-606E-FF30-E370A08F15F5}"/>
                    </a:ext>
                  </a:extLst>
                </p:cNvPr>
                <p:cNvSpPr/>
                <p:nvPr/>
              </p:nvSpPr>
              <p:spPr>
                <a:xfrm>
                  <a:off x="2984" y="1583"/>
                  <a:ext cx="180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" h="8" extrusionOk="0">
                      <a:moveTo>
                        <a:pt x="0" y="2"/>
                      </a:moveTo>
                      <a:cubicBezTo>
                        <a:pt x="23" y="8"/>
                        <a:pt x="48" y="7"/>
                        <a:pt x="75" y="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50" y="6"/>
                        <a:pt x="25" y="8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</a:path>
                  </a:pathLst>
                </a:cu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0" name="Google Shape;1451;p37">
                  <a:extLst>
                    <a:ext uri="{FF2B5EF4-FFF2-40B4-BE49-F238E27FC236}">
                      <a16:creationId xmlns:a16="http://schemas.microsoft.com/office/drawing/2014/main" id="{10B98798-2EEA-2427-4865-848D122A1020}"/>
                    </a:ext>
                  </a:extLst>
                </p:cNvPr>
                <p:cNvSpPr/>
                <p:nvPr/>
              </p:nvSpPr>
              <p:spPr>
                <a:xfrm>
                  <a:off x="2980" y="1578"/>
                  <a:ext cx="9" cy="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6" extrusionOk="0">
                      <a:moveTo>
                        <a:pt x="2" y="0"/>
                      </a:moveTo>
                      <a:lnTo>
                        <a:pt x="0" y="5"/>
                      </a:lnTo>
                      <a:lnTo>
                        <a:pt x="3" y="6"/>
                      </a:lnTo>
                      <a:lnTo>
                        <a:pt x="4" y="1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1" name="Google Shape;1452;p37">
                  <a:extLst>
                    <a:ext uri="{FF2B5EF4-FFF2-40B4-BE49-F238E27FC236}">
                      <a16:creationId xmlns:a16="http://schemas.microsoft.com/office/drawing/2014/main" id="{F05AF803-EBA1-BB87-074C-D4410C056807}"/>
                    </a:ext>
                  </a:extLst>
                </p:cNvPr>
                <p:cNvSpPr/>
                <p:nvPr/>
              </p:nvSpPr>
              <p:spPr>
                <a:xfrm>
                  <a:off x="2939" y="1552"/>
                  <a:ext cx="436" cy="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7" extrusionOk="0">
                      <a:moveTo>
                        <a:pt x="182" y="1"/>
                      </a:moveTo>
                      <a:lnTo>
                        <a:pt x="182" y="7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182" y="1"/>
                      </a:lnTo>
                    </a:path>
                  </a:pathLst>
                </a:custGeom>
                <a:solidFill>
                  <a:srgbClr val="3D3937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2" name="Google Shape;1453;p37">
                  <a:extLst>
                    <a:ext uri="{FF2B5EF4-FFF2-40B4-BE49-F238E27FC236}">
                      <a16:creationId xmlns:a16="http://schemas.microsoft.com/office/drawing/2014/main" id="{E708EDD3-240D-7D5E-0224-7535322A92CA}"/>
                    </a:ext>
                  </a:extLst>
                </p:cNvPr>
                <p:cNvSpPr/>
                <p:nvPr/>
              </p:nvSpPr>
              <p:spPr>
                <a:xfrm>
                  <a:off x="2927" y="1482"/>
                  <a:ext cx="453" cy="70"/>
                </a:xfrm>
                <a:prstGeom prst="rect">
                  <a:avLst/>
                </a:prstGeom>
                <a:solidFill>
                  <a:srgbClr val="F48000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3" name="Google Shape;1454;p37">
                  <a:extLst>
                    <a:ext uri="{FF2B5EF4-FFF2-40B4-BE49-F238E27FC236}">
                      <a16:creationId xmlns:a16="http://schemas.microsoft.com/office/drawing/2014/main" id="{47812CF0-E754-626E-C12A-854B5BC5B8CB}"/>
                    </a:ext>
                  </a:extLst>
                </p:cNvPr>
                <p:cNvSpPr/>
                <p:nvPr/>
              </p:nvSpPr>
              <p:spPr>
                <a:xfrm>
                  <a:off x="3248" y="1552"/>
                  <a:ext cx="5" cy="62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4" name="Google Shape;1455;p37">
                  <a:extLst>
                    <a:ext uri="{FF2B5EF4-FFF2-40B4-BE49-F238E27FC236}">
                      <a16:creationId xmlns:a16="http://schemas.microsoft.com/office/drawing/2014/main" id="{933C5D30-C2AE-65F5-B176-0A56446BDCBF}"/>
                    </a:ext>
                  </a:extLst>
                </p:cNvPr>
                <p:cNvSpPr/>
                <p:nvPr/>
              </p:nvSpPr>
              <p:spPr>
                <a:xfrm>
                  <a:off x="3365" y="1552"/>
                  <a:ext cx="5" cy="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7" extrusionOk="0">
                      <a:moveTo>
                        <a:pt x="0" y="0"/>
                      </a:moveTo>
                      <a:lnTo>
                        <a:pt x="0" y="17"/>
                      </a:lnTo>
                      <a:lnTo>
                        <a:pt x="2" y="17"/>
                      </a:lnTo>
                      <a:lnTo>
                        <a:pt x="2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5" name="Google Shape;1456;p37">
                  <a:extLst>
                    <a:ext uri="{FF2B5EF4-FFF2-40B4-BE49-F238E27FC236}">
                      <a16:creationId xmlns:a16="http://schemas.microsoft.com/office/drawing/2014/main" id="{6BC8052D-1AF4-0008-8A28-C0BF490D1C9A}"/>
                    </a:ext>
                  </a:extLst>
                </p:cNvPr>
                <p:cNvSpPr/>
                <p:nvPr/>
              </p:nvSpPr>
              <p:spPr>
                <a:xfrm>
                  <a:off x="3142" y="1552"/>
                  <a:ext cx="8" cy="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16" extrusionOk="0">
                      <a:moveTo>
                        <a:pt x="1" y="0"/>
                      </a:moveTo>
                      <a:lnTo>
                        <a:pt x="0" y="16"/>
                      </a:lnTo>
                      <a:lnTo>
                        <a:pt x="2" y="16"/>
                      </a:lnTo>
                      <a:lnTo>
                        <a:pt x="3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6" name="Google Shape;1457;p37">
                  <a:extLst>
                    <a:ext uri="{FF2B5EF4-FFF2-40B4-BE49-F238E27FC236}">
                      <a16:creationId xmlns:a16="http://schemas.microsoft.com/office/drawing/2014/main" id="{0C01E135-DE58-1AE3-47CC-54FCB4718E03}"/>
                    </a:ext>
                  </a:extLst>
                </p:cNvPr>
                <p:cNvSpPr/>
                <p:nvPr/>
              </p:nvSpPr>
              <p:spPr>
                <a:xfrm>
                  <a:off x="2960" y="1552"/>
                  <a:ext cx="5" cy="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6" extrusionOk="0">
                      <a:moveTo>
                        <a:pt x="0" y="0"/>
                      </a:moveTo>
                      <a:lnTo>
                        <a:pt x="0" y="16"/>
                      </a:lnTo>
                      <a:lnTo>
                        <a:pt x="1" y="16"/>
                      </a:lnTo>
                      <a:lnTo>
                        <a:pt x="2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7" name="Google Shape;1458;p37">
                  <a:extLst>
                    <a:ext uri="{FF2B5EF4-FFF2-40B4-BE49-F238E27FC236}">
                      <a16:creationId xmlns:a16="http://schemas.microsoft.com/office/drawing/2014/main" id="{D84C72E5-9E84-794D-A941-E9237F8E6F9A}"/>
                    </a:ext>
                  </a:extLst>
                </p:cNvPr>
                <p:cNvSpPr/>
                <p:nvPr/>
              </p:nvSpPr>
              <p:spPr>
                <a:xfrm>
                  <a:off x="3516" y="1540"/>
                  <a:ext cx="156" cy="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65" extrusionOk="0">
                      <a:moveTo>
                        <a:pt x="65" y="33"/>
                      </a:moveTo>
                      <a:cubicBezTo>
                        <a:pt x="65" y="15"/>
                        <a:pt x="50" y="0"/>
                        <a:pt x="32" y="0"/>
                      </a:cubicBezTo>
                      <a:cubicBezTo>
                        <a:pt x="14" y="0"/>
                        <a:pt x="0" y="15"/>
                        <a:pt x="0" y="33"/>
                      </a:cubicBezTo>
                      <a:cubicBezTo>
                        <a:pt x="0" y="50"/>
                        <a:pt x="14" y="65"/>
                        <a:pt x="32" y="65"/>
                      </a:cubicBezTo>
                      <a:cubicBezTo>
                        <a:pt x="50" y="65"/>
                        <a:pt x="65" y="50"/>
                        <a:pt x="65" y="33"/>
                      </a:cubicBezTo>
                      <a:moveTo>
                        <a:pt x="50" y="33"/>
                      </a:moveTo>
                      <a:cubicBezTo>
                        <a:pt x="50" y="42"/>
                        <a:pt x="42" y="50"/>
                        <a:pt x="32" y="50"/>
                      </a:cubicBezTo>
                      <a:cubicBezTo>
                        <a:pt x="22" y="50"/>
                        <a:pt x="15" y="42"/>
                        <a:pt x="15" y="33"/>
                      </a:cubicBezTo>
                      <a:cubicBezTo>
                        <a:pt x="15" y="23"/>
                        <a:pt x="22" y="15"/>
                        <a:pt x="32" y="15"/>
                      </a:cubicBezTo>
                      <a:cubicBezTo>
                        <a:pt x="42" y="15"/>
                        <a:pt x="50" y="23"/>
                        <a:pt x="50" y="33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8" name="Google Shape;1459;p37">
                  <a:extLst>
                    <a:ext uri="{FF2B5EF4-FFF2-40B4-BE49-F238E27FC236}">
                      <a16:creationId xmlns:a16="http://schemas.microsoft.com/office/drawing/2014/main" id="{9CC50122-56FC-E521-F8AA-449E14DA7097}"/>
                    </a:ext>
                  </a:extLst>
                </p:cNvPr>
                <p:cNvSpPr/>
                <p:nvPr/>
              </p:nvSpPr>
              <p:spPr>
                <a:xfrm>
                  <a:off x="3533" y="1559"/>
                  <a:ext cx="120" cy="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50" extrusionOk="0">
                      <a:moveTo>
                        <a:pt x="50" y="25"/>
                      </a:move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38"/>
                        <a:pt x="11" y="50"/>
                        <a:pt x="25" y="50"/>
                      </a:cubicBezTo>
                      <a:cubicBezTo>
                        <a:pt x="39" y="50"/>
                        <a:pt x="50" y="38"/>
                        <a:pt x="50" y="25"/>
                      </a:cubicBezTo>
                      <a:moveTo>
                        <a:pt x="49" y="25"/>
                      </a:moveTo>
                      <a:cubicBezTo>
                        <a:pt x="49" y="38"/>
                        <a:pt x="38" y="48"/>
                        <a:pt x="25" y="48"/>
                      </a:cubicBezTo>
                      <a:cubicBezTo>
                        <a:pt x="12" y="48"/>
                        <a:pt x="2" y="38"/>
                        <a:pt x="2" y="25"/>
                      </a:cubicBezTo>
                      <a:cubicBezTo>
                        <a:pt x="2" y="12"/>
                        <a:pt x="12" y="1"/>
                        <a:pt x="25" y="1"/>
                      </a:cubicBezTo>
                      <a:cubicBezTo>
                        <a:pt x="38" y="1"/>
                        <a:pt x="49" y="12"/>
                        <a:pt x="49" y="25"/>
                      </a:cubicBez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69" name="Google Shape;1460;p37">
                  <a:extLst>
                    <a:ext uri="{FF2B5EF4-FFF2-40B4-BE49-F238E27FC236}">
                      <a16:creationId xmlns:a16="http://schemas.microsoft.com/office/drawing/2014/main" id="{B526EF12-7AF4-46F4-9C42-38DF4FE0E9CB}"/>
                    </a:ext>
                  </a:extLst>
                </p:cNvPr>
                <p:cNvSpPr/>
                <p:nvPr/>
              </p:nvSpPr>
              <p:spPr>
                <a:xfrm>
                  <a:off x="3536" y="1559"/>
                  <a:ext cx="117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49" extrusionOk="0">
                      <a:moveTo>
                        <a:pt x="49" y="25"/>
                      </a:moveTo>
                      <a:cubicBezTo>
                        <a:pt x="49" y="11"/>
                        <a:pt x="38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38"/>
                        <a:pt x="11" y="49"/>
                        <a:pt x="24" y="49"/>
                      </a:cubicBezTo>
                      <a:cubicBezTo>
                        <a:pt x="38" y="49"/>
                        <a:pt x="49" y="38"/>
                        <a:pt x="49" y="25"/>
                      </a:cubicBezTo>
                      <a:moveTo>
                        <a:pt x="47" y="25"/>
                      </a:moveTo>
                      <a:cubicBezTo>
                        <a:pt x="47" y="37"/>
                        <a:pt x="37" y="47"/>
                        <a:pt x="24" y="47"/>
                      </a:cubicBezTo>
                      <a:cubicBezTo>
                        <a:pt x="12" y="47"/>
                        <a:pt x="2" y="37"/>
                        <a:pt x="2" y="25"/>
                      </a:cubicBezTo>
                      <a:cubicBezTo>
                        <a:pt x="2" y="12"/>
                        <a:pt x="12" y="2"/>
                        <a:pt x="24" y="2"/>
                      </a:cubicBezTo>
                      <a:cubicBezTo>
                        <a:pt x="37" y="2"/>
                        <a:pt x="47" y="12"/>
                        <a:pt x="47" y="25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0" name="Google Shape;1461;p37">
                  <a:extLst>
                    <a:ext uri="{FF2B5EF4-FFF2-40B4-BE49-F238E27FC236}">
                      <a16:creationId xmlns:a16="http://schemas.microsoft.com/office/drawing/2014/main" id="{39CA5192-B10A-F9E6-74A4-8CE5D1D331E5}"/>
                    </a:ext>
                  </a:extLst>
                </p:cNvPr>
                <p:cNvSpPr/>
                <p:nvPr/>
              </p:nvSpPr>
              <p:spPr>
                <a:xfrm>
                  <a:off x="3538" y="1561"/>
                  <a:ext cx="113" cy="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" h="47" extrusionOk="0">
                      <a:moveTo>
                        <a:pt x="47" y="24"/>
                      </a:moveTo>
                      <a:cubicBezTo>
                        <a:pt x="47" y="11"/>
                        <a:pt x="36" y="0"/>
                        <a:pt x="23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37"/>
                        <a:pt x="10" y="47"/>
                        <a:pt x="23" y="47"/>
                      </a:cubicBezTo>
                      <a:cubicBezTo>
                        <a:pt x="36" y="47"/>
                        <a:pt x="47" y="37"/>
                        <a:pt x="47" y="24"/>
                      </a:cubicBezTo>
                      <a:moveTo>
                        <a:pt x="45" y="24"/>
                      </a:moveTo>
                      <a:cubicBezTo>
                        <a:pt x="45" y="36"/>
                        <a:pt x="35" y="45"/>
                        <a:pt x="23" y="45"/>
                      </a:cubicBezTo>
                      <a:cubicBezTo>
                        <a:pt x="11" y="45"/>
                        <a:pt x="1" y="36"/>
                        <a:pt x="1" y="24"/>
                      </a:cubicBezTo>
                      <a:cubicBezTo>
                        <a:pt x="1" y="12"/>
                        <a:pt x="11" y="2"/>
                        <a:pt x="23" y="2"/>
                      </a:cubicBezTo>
                      <a:cubicBezTo>
                        <a:pt x="35" y="2"/>
                        <a:pt x="45" y="12"/>
                        <a:pt x="45" y="24"/>
                      </a:cubicBezTo>
                    </a:path>
                  </a:pathLst>
                </a:custGeom>
                <a:solidFill>
                  <a:srgbClr val="2E2B2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1" name="Google Shape;1462;p37">
                  <a:extLst>
                    <a:ext uri="{FF2B5EF4-FFF2-40B4-BE49-F238E27FC236}">
                      <a16:creationId xmlns:a16="http://schemas.microsoft.com/office/drawing/2014/main" id="{8947E4F5-E7C9-4BCA-D327-7BDF84F91EEE}"/>
                    </a:ext>
                  </a:extLst>
                </p:cNvPr>
                <p:cNvSpPr/>
                <p:nvPr/>
              </p:nvSpPr>
              <p:spPr>
                <a:xfrm>
                  <a:off x="3540" y="1564"/>
                  <a:ext cx="108" cy="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45" extrusionOk="0">
                      <a:moveTo>
                        <a:pt x="45" y="23"/>
                      </a:moveTo>
                      <a:cubicBezTo>
                        <a:pt x="45" y="10"/>
                        <a:pt x="35" y="0"/>
                        <a:pt x="22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5"/>
                        <a:pt x="10" y="45"/>
                        <a:pt x="22" y="45"/>
                      </a:cubicBezTo>
                      <a:cubicBezTo>
                        <a:pt x="35" y="45"/>
                        <a:pt x="45" y="35"/>
                        <a:pt x="45" y="23"/>
                      </a:cubicBezTo>
                      <a:moveTo>
                        <a:pt x="43" y="23"/>
                      </a:moveTo>
                      <a:cubicBezTo>
                        <a:pt x="43" y="34"/>
                        <a:pt x="34" y="44"/>
                        <a:pt x="22" y="44"/>
                      </a:cubicBezTo>
                      <a:cubicBezTo>
                        <a:pt x="11" y="44"/>
                        <a:pt x="1" y="34"/>
                        <a:pt x="1" y="23"/>
                      </a:cubicBezTo>
                      <a:cubicBezTo>
                        <a:pt x="1" y="11"/>
                        <a:pt x="11" y="2"/>
                        <a:pt x="22" y="2"/>
                      </a:cubicBezTo>
                      <a:cubicBezTo>
                        <a:pt x="34" y="2"/>
                        <a:pt x="43" y="11"/>
                        <a:pt x="43" y="23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2" name="Google Shape;1463;p37">
                  <a:extLst>
                    <a:ext uri="{FF2B5EF4-FFF2-40B4-BE49-F238E27FC236}">
                      <a16:creationId xmlns:a16="http://schemas.microsoft.com/office/drawing/2014/main" id="{B92EECA2-F351-E9DF-EF3C-10997DB98910}"/>
                    </a:ext>
                  </a:extLst>
                </p:cNvPr>
                <p:cNvSpPr/>
                <p:nvPr/>
              </p:nvSpPr>
              <p:spPr>
                <a:xfrm>
                  <a:off x="3540" y="1566"/>
                  <a:ext cx="106" cy="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44" y="22"/>
                      </a:moveTo>
                      <a:cubicBezTo>
                        <a:pt x="44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3"/>
                        <a:pt x="22" y="43"/>
                      </a:cubicBezTo>
                      <a:cubicBezTo>
                        <a:pt x="34" y="43"/>
                        <a:pt x="44" y="34"/>
                        <a:pt x="44" y="22"/>
                      </a:cubicBezTo>
                      <a:moveTo>
                        <a:pt x="43" y="22"/>
                      </a:moveTo>
                      <a:cubicBezTo>
                        <a:pt x="43" y="33"/>
                        <a:pt x="34" y="42"/>
                        <a:pt x="22" y="42"/>
                      </a:cubicBezTo>
                      <a:cubicBezTo>
                        <a:pt x="11" y="42"/>
                        <a:pt x="2" y="33"/>
                        <a:pt x="2" y="22"/>
                      </a:cubicBezTo>
                      <a:cubicBezTo>
                        <a:pt x="2" y="10"/>
                        <a:pt x="11" y="1"/>
                        <a:pt x="22" y="1"/>
                      </a:cubicBezTo>
                      <a:cubicBezTo>
                        <a:pt x="34" y="1"/>
                        <a:pt x="43" y="10"/>
                        <a:pt x="43" y="22"/>
                      </a:cubicBezTo>
                    </a:path>
                  </a:pathLst>
                </a:custGeom>
                <a:solidFill>
                  <a:srgbClr val="35312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3" name="Google Shape;1464;p37">
                  <a:extLst>
                    <a:ext uri="{FF2B5EF4-FFF2-40B4-BE49-F238E27FC236}">
                      <a16:creationId xmlns:a16="http://schemas.microsoft.com/office/drawing/2014/main" id="{1E076488-CCAE-509A-9999-85DF0B857031}"/>
                    </a:ext>
                  </a:extLst>
                </p:cNvPr>
                <p:cNvSpPr/>
                <p:nvPr/>
              </p:nvSpPr>
              <p:spPr>
                <a:xfrm>
                  <a:off x="3543" y="1568"/>
                  <a:ext cx="100" cy="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2" y="21"/>
                      </a:moveTo>
                      <a:cubicBezTo>
                        <a:pt x="42" y="9"/>
                        <a:pt x="33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2"/>
                        <a:pt x="21" y="42"/>
                      </a:cubicBezTo>
                      <a:cubicBezTo>
                        <a:pt x="33" y="42"/>
                        <a:pt x="42" y="32"/>
                        <a:pt x="42" y="21"/>
                      </a:cubicBezTo>
                      <a:moveTo>
                        <a:pt x="41" y="21"/>
                      </a:moveTo>
                      <a:cubicBezTo>
                        <a:pt x="41" y="31"/>
                        <a:pt x="32" y="40"/>
                        <a:pt x="21" y="40"/>
                      </a:cubicBezTo>
                      <a:cubicBezTo>
                        <a:pt x="11" y="40"/>
                        <a:pt x="2" y="31"/>
                        <a:pt x="2" y="21"/>
                      </a:cubicBezTo>
                      <a:cubicBezTo>
                        <a:pt x="2" y="10"/>
                        <a:pt x="11" y="1"/>
                        <a:pt x="21" y="1"/>
                      </a:cubicBezTo>
                      <a:cubicBezTo>
                        <a:pt x="32" y="1"/>
                        <a:pt x="41" y="10"/>
                        <a:pt x="41" y="21"/>
                      </a:cubicBezTo>
                    </a:path>
                  </a:pathLst>
                </a:custGeom>
                <a:solidFill>
                  <a:srgbClr val="38333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4" name="Google Shape;1465;p37">
                  <a:extLst>
                    <a:ext uri="{FF2B5EF4-FFF2-40B4-BE49-F238E27FC236}">
                      <a16:creationId xmlns:a16="http://schemas.microsoft.com/office/drawing/2014/main" id="{F5941800-69AA-B0F3-058E-0466856AFD50}"/>
                    </a:ext>
                  </a:extLst>
                </p:cNvPr>
                <p:cNvSpPr/>
                <p:nvPr/>
              </p:nvSpPr>
              <p:spPr>
                <a:xfrm>
                  <a:off x="3545" y="1568"/>
                  <a:ext cx="98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" h="41" extrusionOk="0">
                      <a:moveTo>
                        <a:pt x="41" y="21"/>
                      </a:moveTo>
                      <a:cubicBezTo>
                        <a:pt x="41" y="9"/>
                        <a:pt x="32" y="0"/>
                        <a:pt x="20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32" y="41"/>
                        <a:pt x="41" y="32"/>
                        <a:pt x="41" y="21"/>
                      </a:cubicBezTo>
                      <a:moveTo>
                        <a:pt x="39" y="21"/>
                      </a:moveTo>
                      <a:cubicBezTo>
                        <a:pt x="39" y="31"/>
                        <a:pt x="31" y="39"/>
                        <a:pt x="20" y="39"/>
                      </a:cubicBezTo>
                      <a:cubicBezTo>
                        <a:pt x="10" y="39"/>
                        <a:pt x="2" y="31"/>
                        <a:pt x="2" y="21"/>
                      </a:cubicBezTo>
                      <a:cubicBezTo>
                        <a:pt x="2" y="10"/>
                        <a:pt x="10" y="2"/>
                        <a:pt x="20" y="2"/>
                      </a:cubicBezTo>
                      <a:cubicBezTo>
                        <a:pt x="31" y="2"/>
                        <a:pt x="39" y="10"/>
                        <a:pt x="39" y="2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5" name="Google Shape;1466;p37">
                  <a:extLst>
                    <a:ext uri="{FF2B5EF4-FFF2-40B4-BE49-F238E27FC236}">
                      <a16:creationId xmlns:a16="http://schemas.microsoft.com/office/drawing/2014/main" id="{17FD27C4-14DD-04C9-2045-0E709A883903}"/>
                    </a:ext>
                  </a:extLst>
                </p:cNvPr>
                <p:cNvSpPr/>
                <p:nvPr/>
              </p:nvSpPr>
              <p:spPr>
                <a:xfrm>
                  <a:off x="3548" y="1571"/>
                  <a:ext cx="93" cy="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9" extrusionOk="0">
                      <a:moveTo>
                        <a:pt x="39" y="20"/>
                      </a:moveTo>
                      <a:cubicBezTo>
                        <a:pt x="39" y="9"/>
                        <a:pt x="30" y="0"/>
                        <a:pt x="19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19" y="39"/>
                      </a:cubicBezTo>
                      <a:cubicBezTo>
                        <a:pt x="30" y="39"/>
                        <a:pt x="39" y="30"/>
                        <a:pt x="39" y="20"/>
                      </a:cubicBezTo>
                      <a:moveTo>
                        <a:pt x="37" y="20"/>
                      </a:moveTo>
                      <a:cubicBezTo>
                        <a:pt x="37" y="30"/>
                        <a:pt x="29" y="38"/>
                        <a:pt x="19" y="38"/>
                      </a:cubicBezTo>
                      <a:cubicBezTo>
                        <a:pt x="9" y="38"/>
                        <a:pt x="1" y="30"/>
                        <a:pt x="1" y="20"/>
                      </a:cubicBezTo>
                      <a:cubicBezTo>
                        <a:pt x="1" y="10"/>
                        <a:pt x="9" y="2"/>
                        <a:pt x="19" y="2"/>
                      </a:cubicBezTo>
                      <a:cubicBezTo>
                        <a:pt x="29" y="2"/>
                        <a:pt x="37" y="10"/>
                        <a:pt x="37" y="20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6" name="Google Shape;1467;p37">
                  <a:extLst>
                    <a:ext uri="{FF2B5EF4-FFF2-40B4-BE49-F238E27FC236}">
                      <a16:creationId xmlns:a16="http://schemas.microsoft.com/office/drawing/2014/main" id="{9625CDA7-B30C-FB63-6337-5F96DE1DBBE7}"/>
                    </a:ext>
                  </a:extLst>
                </p:cNvPr>
                <p:cNvSpPr/>
                <p:nvPr/>
              </p:nvSpPr>
              <p:spPr>
                <a:xfrm>
                  <a:off x="3550" y="1573"/>
                  <a:ext cx="89" cy="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37" extrusionOk="0">
                      <a:moveTo>
                        <a:pt x="37" y="19"/>
                      </a:moveTo>
                      <a:cubicBezTo>
                        <a:pt x="37" y="8"/>
                        <a:pt x="29" y="0"/>
                        <a:pt x="18" y="0"/>
                      </a:cubicBezTo>
                      <a:cubicBezTo>
                        <a:pt x="8" y="0"/>
                        <a:pt x="0" y="8"/>
                        <a:pt x="0" y="19"/>
                      </a:cubicBezTo>
                      <a:cubicBezTo>
                        <a:pt x="0" y="29"/>
                        <a:pt x="8" y="37"/>
                        <a:pt x="18" y="37"/>
                      </a:cubicBezTo>
                      <a:cubicBezTo>
                        <a:pt x="29" y="37"/>
                        <a:pt x="37" y="29"/>
                        <a:pt x="37" y="19"/>
                      </a:cubicBezTo>
                      <a:moveTo>
                        <a:pt x="36" y="19"/>
                      </a:moveTo>
                      <a:cubicBezTo>
                        <a:pt x="36" y="28"/>
                        <a:pt x="28" y="36"/>
                        <a:pt x="18" y="36"/>
                      </a:cubicBezTo>
                      <a:cubicBezTo>
                        <a:pt x="9" y="36"/>
                        <a:pt x="1" y="28"/>
                        <a:pt x="1" y="19"/>
                      </a:cubicBezTo>
                      <a:cubicBezTo>
                        <a:pt x="1" y="9"/>
                        <a:pt x="9" y="1"/>
                        <a:pt x="18" y="1"/>
                      </a:cubicBezTo>
                      <a:cubicBezTo>
                        <a:pt x="28" y="1"/>
                        <a:pt x="36" y="9"/>
                        <a:pt x="36" y="19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7" name="Google Shape;1468;p37">
                  <a:extLst>
                    <a:ext uri="{FF2B5EF4-FFF2-40B4-BE49-F238E27FC236}">
                      <a16:creationId xmlns:a16="http://schemas.microsoft.com/office/drawing/2014/main" id="{3B68CFBF-E9C2-2C81-912D-3BDA3B588222}"/>
                    </a:ext>
                  </a:extLst>
                </p:cNvPr>
                <p:cNvSpPr/>
                <p:nvPr/>
              </p:nvSpPr>
              <p:spPr>
                <a:xfrm>
                  <a:off x="3550" y="1576"/>
                  <a:ext cx="86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6" extrusionOk="0">
                      <a:moveTo>
                        <a:pt x="36" y="18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8" y="36"/>
                        <a:pt x="36" y="28"/>
                        <a:pt x="36" y="18"/>
                      </a:cubicBezTo>
                      <a:moveTo>
                        <a:pt x="35" y="18"/>
                      </a:moveTo>
                      <a:cubicBezTo>
                        <a:pt x="35" y="27"/>
                        <a:pt x="27" y="34"/>
                        <a:pt x="18" y="34"/>
                      </a:cubicBezTo>
                      <a:cubicBezTo>
                        <a:pt x="9" y="34"/>
                        <a:pt x="2" y="27"/>
                        <a:pt x="2" y="18"/>
                      </a:cubicBezTo>
                      <a:cubicBezTo>
                        <a:pt x="2" y="9"/>
                        <a:pt x="9" y="1"/>
                        <a:pt x="18" y="1"/>
                      </a:cubicBezTo>
                      <a:cubicBezTo>
                        <a:pt x="27" y="1"/>
                        <a:pt x="35" y="9"/>
                        <a:pt x="35" y="18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8" name="Google Shape;1469;p37">
                  <a:extLst>
                    <a:ext uri="{FF2B5EF4-FFF2-40B4-BE49-F238E27FC236}">
                      <a16:creationId xmlns:a16="http://schemas.microsoft.com/office/drawing/2014/main" id="{B35E5985-C34E-BE2E-3EEE-80D6F951B0C8}"/>
                    </a:ext>
                  </a:extLst>
                </p:cNvPr>
                <p:cNvSpPr/>
                <p:nvPr/>
              </p:nvSpPr>
              <p:spPr>
                <a:xfrm>
                  <a:off x="3552" y="1576"/>
                  <a:ext cx="84" cy="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35" extrusionOk="0">
                      <a:moveTo>
                        <a:pt x="35" y="18"/>
                      </a:moveTo>
                      <a:cubicBezTo>
                        <a:pt x="35" y="8"/>
                        <a:pt x="27" y="0"/>
                        <a:pt x="17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7"/>
                        <a:pt x="8" y="35"/>
                        <a:pt x="17" y="35"/>
                      </a:cubicBezTo>
                      <a:cubicBezTo>
                        <a:pt x="27" y="35"/>
                        <a:pt x="35" y="27"/>
                        <a:pt x="35" y="18"/>
                      </a:cubicBezTo>
                      <a:moveTo>
                        <a:pt x="33" y="18"/>
                      </a:moveTo>
                      <a:cubicBezTo>
                        <a:pt x="33" y="26"/>
                        <a:pt x="26" y="33"/>
                        <a:pt x="17" y="33"/>
                      </a:cubicBezTo>
                      <a:cubicBezTo>
                        <a:pt x="9" y="33"/>
                        <a:pt x="2" y="26"/>
                        <a:pt x="2" y="18"/>
                      </a:cubicBezTo>
                      <a:cubicBezTo>
                        <a:pt x="2" y="9"/>
                        <a:pt x="9" y="2"/>
                        <a:pt x="17" y="2"/>
                      </a:cubicBezTo>
                      <a:cubicBezTo>
                        <a:pt x="26" y="2"/>
                        <a:pt x="33" y="9"/>
                        <a:pt x="33" y="18"/>
                      </a:cubicBezTo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79" name="Google Shape;1470;p37">
                  <a:extLst>
                    <a:ext uri="{FF2B5EF4-FFF2-40B4-BE49-F238E27FC236}">
                      <a16:creationId xmlns:a16="http://schemas.microsoft.com/office/drawing/2014/main" id="{B9A34438-80C7-DC8C-DC7D-2D2DCA4F623E}"/>
                    </a:ext>
                  </a:extLst>
                </p:cNvPr>
                <p:cNvSpPr/>
                <p:nvPr/>
              </p:nvSpPr>
              <p:spPr>
                <a:xfrm>
                  <a:off x="3555" y="1578"/>
                  <a:ext cx="79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33" extrusionOk="0">
                      <a:moveTo>
                        <a:pt x="33" y="17"/>
                      </a:moveTo>
                      <a:cubicBezTo>
                        <a:pt x="33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25" y="33"/>
                        <a:pt x="33" y="26"/>
                        <a:pt x="33" y="17"/>
                      </a:cubicBezTo>
                      <a:moveTo>
                        <a:pt x="31" y="17"/>
                      </a:moveTo>
                      <a:cubicBezTo>
                        <a:pt x="31" y="25"/>
                        <a:pt x="25" y="31"/>
                        <a:pt x="16" y="31"/>
                      </a:cubicBezTo>
                      <a:cubicBezTo>
                        <a:pt x="8" y="31"/>
                        <a:pt x="1" y="25"/>
                        <a:pt x="1" y="17"/>
                      </a:cubicBezTo>
                      <a:cubicBezTo>
                        <a:pt x="1" y="8"/>
                        <a:pt x="8" y="2"/>
                        <a:pt x="16" y="2"/>
                      </a:cubicBezTo>
                      <a:cubicBezTo>
                        <a:pt x="25" y="2"/>
                        <a:pt x="31" y="8"/>
                        <a:pt x="31" y="17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0" name="Google Shape;1471;p37">
                  <a:extLst>
                    <a:ext uri="{FF2B5EF4-FFF2-40B4-BE49-F238E27FC236}">
                      <a16:creationId xmlns:a16="http://schemas.microsoft.com/office/drawing/2014/main" id="{D30F9695-51ED-C728-F348-C39C2BA66DE9}"/>
                    </a:ext>
                  </a:extLst>
                </p:cNvPr>
                <p:cNvSpPr/>
                <p:nvPr/>
              </p:nvSpPr>
              <p:spPr>
                <a:xfrm>
                  <a:off x="3557" y="1580"/>
                  <a:ext cx="74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1" extrusionOk="0">
                      <a:moveTo>
                        <a:pt x="31" y="16"/>
                      </a:moveTo>
                      <a:cubicBezTo>
                        <a:pt x="31" y="7"/>
                        <a:pt x="24" y="0"/>
                        <a:pt x="15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4"/>
                        <a:pt x="7" y="31"/>
                        <a:pt x="15" y="31"/>
                      </a:cubicBezTo>
                      <a:cubicBezTo>
                        <a:pt x="24" y="31"/>
                        <a:pt x="31" y="24"/>
                        <a:pt x="31" y="16"/>
                      </a:cubicBezTo>
                      <a:moveTo>
                        <a:pt x="29" y="16"/>
                      </a:moveTo>
                      <a:cubicBezTo>
                        <a:pt x="29" y="23"/>
                        <a:pt x="23" y="30"/>
                        <a:pt x="15" y="30"/>
                      </a:cubicBezTo>
                      <a:cubicBezTo>
                        <a:pt x="8" y="30"/>
                        <a:pt x="1" y="23"/>
                        <a:pt x="1" y="16"/>
                      </a:cubicBezTo>
                      <a:cubicBezTo>
                        <a:pt x="1" y="8"/>
                        <a:pt x="8" y="2"/>
                        <a:pt x="15" y="2"/>
                      </a:cubicBezTo>
                      <a:cubicBezTo>
                        <a:pt x="23" y="2"/>
                        <a:pt x="29" y="8"/>
                        <a:pt x="29" y="16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1" name="Google Shape;1472;p37">
                  <a:extLst>
                    <a:ext uri="{FF2B5EF4-FFF2-40B4-BE49-F238E27FC236}">
                      <a16:creationId xmlns:a16="http://schemas.microsoft.com/office/drawing/2014/main" id="{8971F691-49F7-9684-C159-48BCE8616D0B}"/>
                    </a:ext>
                  </a:extLst>
                </p:cNvPr>
                <p:cNvSpPr/>
                <p:nvPr/>
              </p:nvSpPr>
              <p:spPr>
                <a:xfrm>
                  <a:off x="3557" y="1583"/>
                  <a:ext cx="72" cy="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29" extrusionOk="0">
                      <a:moveTo>
                        <a:pt x="30" y="15"/>
                      </a:moveTo>
                      <a:cubicBezTo>
                        <a:pt x="30" y="6"/>
                        <a:pt x="24" y="0"/>
                        <a:pt x="15" y="0"/>
                      </a:cubicBezTo>
                      <a:cubicBezTo>
                        <a:pt x="7" y="0"/>
                        <a:pt x="0" y="6"/>
                        <a:pt x="0" y="15"/>
                      </a:cubicBezTo>
                      <a:cubicBezTo>
                        <a:pt x="0" y="23"/>
                        <a:pt x="7" y="29"/>
                        <a:pt x="15" y="29"/>
                      </a:cubicBezTo>
                      <a:cubicBezTo>
                        <a:pt x="24" y="29"/>
                        <a:pt x="30" y="23"/>
                        <a:pt x="30" y="15"/>
                      </a:cubicBezTo>
                      <a:moveTo>
                        <a:pt x="29" y="15"/>
                      </a:moveTo>
                      <a:cubicBezTo>
                        <a:pt x="29" y="22"/>
                        <a:pt x="23" y="28"/>
                        <a:pt x="15" y="28"/>
                      </a:cubicBezTo>
                      <a:cubicBezTo>
                        <a:pt x="8" y="28"/>
                        <a:pt x="2" y="22"/>
                        <a:pt x="2" y="15"/>
                      </a:cubicBezTo>
                      <a:cubicBezTo>
                        <a:pt x="2" y="7"/>
                        <a:pt x="8" y="1"/>
                        <a:pt x="15" y="1"/>
                      </a:cubicBezTo>
                      <a:cubicBezTo>
                        <a:pt x="23" y="1"/>
                        <a:pt x="29" y="7"/>
                        <a:pt x="29" y="15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2" name="Google Shape;1473;p37">
                  <a:extLst>
                    <a:ext uri="{FF2B5EF4-FFF2-40B4-BE49-F238E27FC236}">
                      <a16:creationId xmlns:a16="http://schemas.microsoft.com/office/drawing/2014/main" id="{C41292CC-3521-BC7E-5133-D5576D45CC85}"/>
                    </a:ext>
                  </a:extLst>
                </p:cNvPr>
                <p:cNvSpPr/>
                <p:nvPr/>
              </p:nvSpPr>
              <p:spPr>
                <a:xfrm>
                  <a:off x="3560" y="1585"/>
                  <a:ext cx="67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1"/>
                        <a:pt x="7" y="28"/>
                        <a:pt x="14" y="28"/>
                      </a:cubicBezTo>
                      <a:cubicBezTo>
                        <a:pt x="22" y="28"/>
                        <a:pt x="28" y="21"/>
                        <a:pt x="28" y="14"/>
                      </a:cubicBezTo>
                      <a:moveTo>
                        <a:pt x="27" y="14"/>
                      </a:moveTo>
                      <a:cubicBezTo>
                        <a:pt x="27" y="20"/>
                        <a:pt x="21" y="26"/>
                        <a:pt x="14" y="26"/>
                      </a:cubicBezTo>
                      <a:cubicBezTo>
                        <a:pt x="7" y="26"/>
                        <a:pt x="2" y="20"/>
                        <a:pt x="2" y="14"/>
                      </a:cubicBezTo>
                      <a:cubicBezTo>
                        <a:pt x="2" y="7"/>
                        <a:pt x="7" y="1"/>
                        <a:pt x="14" y="1"/>
                      </a:cubicBezTo>
                      <a:cubicBezTo>
                        <a:pt x="21" y="1"/>
                        <a:pt x="27" y="7"/>
                        <a:pt x="27" y="14"/>
                      </a:cubicBezTo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3" name="Google Shape;1474;p37">
                  <a:extLst>
                    <a:ext uri="{FF2B5EF4-FFF2-40B4-BE49-F238E27FC236}">
                      <a16:creationId xmlns:a16="http://schemas.microsoft.com/office/drawing/2014/main" id="{CA9791E7-3AC4-C2A5-3085-5A5538E15C35}"/>
                    </a:ext>
                  </a:extLst>
                </p:cNvPr>
                <p:cNvSpPr/>
                <p:nvPr/>
              </p:nvSpPr>
              <p:spPr>
                <a:xfrm>
                  <a:off x="3562" y="1585"/>
                  <a:ext cx="65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27" extrusionOk="0">
                      <a:moveTo>
                        <a:pt x="27" y="14"/>
                      </a:moveTo>
                      <a:cubicBezTo>
                        <a:pt x="27" y="6"/>
                        <a:pt x="21" y="0"/>
                        <a:pt x="13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1"/>
                        <a:pt x="6" y="27"/>
                        <a:pt x="13" y="27"/>
                      </a:cubicBezTo>
                      <a:cubicBezTo>
                        <a:pt x="21" y="27"/>
                        <a:pt x="27" y="21"/>
                        <a:pt x="27" y="14"/>
                      </a:cubicBezTo>
                      <a:moveTo>
                        <a:pt x="25" y="14"/>
                      </a:moveTo>
                      <a:cubicBezTo>
                        <a:pt x="25" y="20"/>
                        <a:pt x="20" y="25"/>
                        <a:pt x="13" y="25"/>
                      </a:cubicBezTo>
                      <a:cubicBezTo>
                        <a:pt x="7" y="25"/>
                        <a:pt x="2" y="20"/>
                        <a:pt x="2" y="14"/>
                      </a:cubicBezTo>
                      <a:cubicBezTo>
                        <a:pt x="2" y="7"/>
                        <a:pt x="7" y="2"/>
                        <a:pt x="13" y="2"/>
                      </a:cubicBezTo>
                      <a:cubicBezTo>
                        <a:pt x="20" y="2"/>
                        <a:pt x="25" y="7"/>
                        <a:pt x="25" y="14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4" name="Google Shape;1475;p37">
                  <a:extLst>
                    <a:ext uri="{FF2B5EF4-FFF2-40B4-BE49-F238E27FC236}">
                      <a16:creationId xmlns:a16="http://schemas.microsoft.com/office/drawing/2014/main" id="{0037FCEA-3808-1DAC-1080-AE529862B871}"/>
                    </a:ext>
                  </a:extLst>
                </p:cNvPr>
                <p:cNvSpPr/>
                <p:nvPr/>
              </p:nvSpPr>
              <p:spPr>
                <a:xfrm>
                  <a:off x="3564" y="1587"/>
                  <a:ext cx="60" cy="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5" extrusionOk="0">
                      <a:moveTo>
                        <a:pt x="25" y="13"/>
                      </a:moveTo>
                      <a:cubicBezTo>
                        <a:pt x="25" y="6"/>
                        <a:pt x="19" y="0"/>
                        <a:pt x="12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cubicBezTo>
                        <a:pt x="0" y="19"/>
                        <a:pt x="5" y="25"/>
                        <a:pt x="12" y="25"/>
                      </a:cubicBezTo>
                      <a:cubicBezTo>
                        <a:pt x="19" y="25"/>
                        <a:pt x="25" y="19"/>
                        <a:pt x="25" y="13"/>
                      </a:cubicBezTo>
                      <a:moveTo>
                        <a:pt x="23" y="13"/>
                      </a:moveTo>
                      <a:cubicBezTo>
                        <a:pt x="23" y="19"/>
                        <a:pt x="18" y="24"/>
                        <a:pt x="12" y="24"/>
                      </a:cubicBezTo>
                      <a:cubicBezTo>
                        <a:pt x="6" y="24"/>
                        <a:pt x="1" y="19"/>
                        <a:pt x="1" y="13"/>
                      </a:cubicBezTo>
                      <a:cubicBezTo>
                        <a:pt x="1" y="7"/>
                        <a:pt x="6" y="2"/>
                        <a:pt x="12" y="2"/>
                      </a:cubicBezTo>
                      <a:cubicBezTo>
                        <a:pt x="18" y="2"/>
                        <a:pt x="23" y="7"/>
                        <a:pt x="23" y="13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5" name="Google Shape;1476;p37">
                  <a:extLst>
                    <a:ext uri="{FF2B5EF4-FFF2-40B4-BE49-F238E27FC236}">
                      <a16:creationId xmlns:a16="http://schemas.microsoft.com/office/drawing/2014/main" id="{8BEA38FC-BBEF-EFE9-514F-770D2FA77096}"/>
                    </a:ext>
                  </a:extLst>
                </p:cNvPr>
                <p:cNvSpPr/>
                <p:nvPr/>
              </p:nvSpPr>
              <p:spPr>
                <a:xfrm>
                  <a:off x="3567" y="1590"/>
                  <a:ext cx="55" cy="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23" extrusionOk="0">
                      <a:moveTo>
                        <a:pt x="23" y="12"/>
                      </a:moveTo>
                      <a:cubicBezTo>
                        <a:pt x="23" y="5"/>
                        <a:pt x="18" y="0"/>
                        <a:pt x="11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8"/>
                        <a:pt x="5" y="23"/>
                        <a:pt x="11" y="23"/>
                      </a:cubicBezTo>
                      <a:cubicBezTo>
                        <a:pt x="18" y="23"/>
                        <a:pt x="23" y="18"/>
                        <a:pt x="23" y="12"/>
                      </a:cubicBezTo>
                      <a:moveTo>
                        <a:pt x="21" y="12"/>
                      </a:moveTo>
                      <a:cubicBezTo>
                        <a:pt x="21" y="17"/>
                        <a:pt x="17" y="22"/>
                        <a:pt x="11" y="22"/>
                      </a:cubicBezTo>
                      <a:cubicBezTo>
                        <a:pt x="6" y="22"/>
                        <a:pt x="1" y="17"/>
                        <a:pt x="1" y="12"/>
                      </a:cubicBezTo>
                      <a:cubicBezTo>
                        <a:pt x="1" y="6"/>
                        <a:pt x="6" y="1"/>
                        <a:pt x="11" y="1"/>
                      </a:cubicBezTo>
                      <a:cubicBezTo>
                        <a:pt x="17" y="1"/>
                        <a:pt x="21" y="6"/>
                        <a:pt x="21" y="12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6" name="Google Shape;1477;p37">
                  <a:extLst>
                    <a:ext uri="{FF2B5EF4-FFF2-40B4-BE49-F238E27FC236}">
                      <a16:creationId xmlns:a16="http://schemas.microsoft.com/office/drawing/2014/main" id="{8762013E-5011-E92C-3405-D40940AD1516}"/>
                    </a:ext>
                  </a:extLst>
                </p:cNvPr>
                <p:cNvSpPr/>
                <p:nvPr/>
              </p:nvSpPr>
              <p:spPr>
                <a:xfrm>
                  <a:off x="3567" y="1592"/>
                  <a:ext cx="52" cy="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1" y="11"/>
                      </a:moveTo>
                      <a:cubicBezTo>
                        <a:pt x="21" y="16"/>
                        <a:pt x="16" y="20"/>
                        <a:pt x="11" y="20"/>
                      </a:cubicBezTo>
                      <a:cubicBezTo>
                        <a:pt x="6" y="20"/>
                        <a:pt x="2" y="16"/>
                        <a:pt x="2" y="11"/>
                      </a:cubicBezTo>
                      <a:cubicBezTo>
                        <a:pt x="2" y="5"/>
                        <a:pt x="6" y="1"/>
                        <a:pt x="11" y="1"/>
                      </a:cubicBezTo>
                      <a:cubicBezTo>
                        <a:pt x="16" y="1"/>
                        <a:pt x="21" y="5"/>
                        <a:pt x="21" y="1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7" name="Google Shape;1478;p37">
                  <a:extLst>
                    <a:ext uri="{FF2B5EF4-FFF2-40B4-BE49-F238E27FC236}">
                      <a16:creationId xmlns:a16="http://schemas.microsoft.com/office/drawing/2014/main" id="{D3141140-F10D-7DEF-9E12-B017BE7F7CC9}"/>
                    </a:ext>
                  </a:extLst>
                </p:cNvPr>
                <p:cNvSpPr/>
                <p:nvPr/>
              </p:nvSpPr>
              <p:spPr>
                <a:xfrm>
                  <a:off x="3569" y="1592"/>
                  <a:ext cx="48" cy="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20" y="11"/>
                      </a:move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6"/>
                        <a:pt x="5" y="21"/>
                        <a:pt x="10" y="21"/>
                      </a:cubicBezTo>
                      <a:cubicBezTo>
                        <a:pt x="16" y="21"/>
                        <a:pt x="20" y="16"/>
                        <a:pt x="20" y="11"/>
                      </a:cubicBezTo>
                      <a:moveTo>
                        <a:pt x="19" y="11"/>
                      </a:moveTo>
                      <a:cubicBezTo>
                        <a:pt x="19" y="15"/>
                        <a:pt x="15" y="19"/>
                        <a:pt x="10" y="19"/>
                      </a:cubicBezTo>
                      <a:cubicBezTo>
                        <a:pt x="6" y="19"/>
                        <a:pt x="2" y="15"/>
                        <a:pt x="2" y="11"/>
                      </a:cubicBezTo>
                      <a:cubicBezTo>
                        <a:pt x="2" y="6"/>
                        <a:pt x="6" y="2"/>
                        <a:pt x="10" y="2"/>
                      </a:cubicBezTo>
                      <a:cubicBezTo>
                        <a:pt x="15" y="2"/>
                        <a:pt x="19" y="6"/>
                        <a:pt x="19" y="11"/>
                      </a:cubicBezTo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8" name="Google Shape;1479;p37">
                  <a:extLst>
                    <a:ext uri="{FF2B5EF4-FFF2-40B4-BE49-F238E27FC236}">
                      <a16:creationId xmlns:a16="http://schemas.microsoft.com/office/drawing/2014/main" id="{9462B30C-BE00-735B-EC93-71D69E796B83}"/>
                    </a:ext>
                  </a:extLst>
                </p:cNvPr>
                <p:cNvSpPr/>
                <p:nvPr/>
              </p:nvSpPr>
              <p:spPr>
                <a:xfrm>
                  <a:off x="3572" y="1595"/>
                  <a:ext cx="45" cy="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19" y="10"/>
                      </a:moveTo>
                      <a:cubicBezTo>
                        <a:pt x="19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" y="19"/>
                        <a:pt x="19" y="15"/>
                        <a:pt x="19" y="10"/>
                      </a:cubicBezTo>
                      <a:moveTo>
                        <a:pt x="17" y="10"/>
                      </a:moveTo>
                      <a:cubicBezTo>
                        <a:pt x="17" y="14"/>
                        <a:pt x="14" y="17"/>
                        <a:pt x="9" y="17"/>
                      </a:cubicBezTo>
                      <a:cubicBezTo>
                        <a:pt x="5" y="17"/>
                        <a:pt x="1" y="14"/>
                        <a:pt x="1" y="10"/>
                      </a:cubicBezTo>
                      <a:cubicBezTo>
                        <a:pt x="1" y="5"/>
                        <a:pt x="5" y="2"/>
                        <a:pt x="9" y="2"/>
                      </a:cubicBezTo>
                      <a:cubicBezTo>
                        <a:pt x="14" y="2"/>
                        <a:pt x="17" y="5"/>
                        <a:pt x="17" y="10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89" name="Google Shape;1480;p37">
                  <a:extLst>
                    <a:ext uri="{FF2B5EF4-FFF2-40B4-BE49-F238E27FC236}">
                      <a16:creationId xmlns:a16="http://schemas.microsoft.com/office/drawing/2014/main" id="{C743EC2D-1F70-C892-7865-5FD7AF272483}"/>
                    </a:ext>
                  </a:extLst>
                </p:cNvPr>
                <p:cNvSpPr/>
                <p:nvPr/>
              </p:nvSpPr>
              <p:spPr>
                <a:xfrm>
                  <a:off x="3574" y="1597"/>
                  <a:ext cx="41" cy="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7" extrusionOk="0">
                      <a:moveTo>
                        <a:pt x="17" y="9"/>
                      </a:moveTo>
                      <a:cubicBezTo>
                        <a:pt x="17" y="4"/>
                        <a:pt x="13" y="0"/>
                        <a:pt x="8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8" y="17"/>
                      </a:cubicBezTo>
                      <a:cubicBezTo>
                        <a:pt x="13" y="17"/>
                        <a:pt x="17" y="13"/>
                        <a:pt x="17" y="9"/>
                      </a:cubicBezTo>
                      <a:moveTo>
                        <a:pt x="15" y="9"/>
                      </a:moveTo>
                      <a:cubicBezTo>
                        <a:pt x="15" y="12"/>
                        <a:pt x="12" y="16"/>
                        <a:pt x="8" y="16"/>
                      </a:cubicBezTo>
                      <a:cubicBezTo>
                        <a:pt x="4" y="16"/>
                        <a:pt x="1" y="12"/>
                        <a:pt x="1" y="9"/>
                      </a:cubicBezTo>
                      <a:cubicBezTo>
                        <a:pt x="1" y="5"/>
                        <a:pt x="4" y="2"/>
                        <a:pt x="8" y="2"/>
                      </a:cubicBezTo>
                      <a:cubicBezTo>
                        <a:pt x="12" y="2"/>
                        <a:pt x="15" y="5"/>
                        <a:pt x="15" y="9"/>
                      </a:cubicBezTo>
                    </a:path>
                  </a:pathLst>
                </a:custGeom>
                <a:solidFill>
                  <a:srgbClr val="4A464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0" name="Google Shape;1481;p37">
                  <a:extLst>
                    <a:ext uri="{FF2B5EF4-FFF2-40B4-BE49-F238E27FC236}">
                      <a16:creationId xmlns:a16="http://schemas.microsoft.com/office/drawing/2014/main" id="{CB4F2916-ACC9-99DD-A101-2803E3A2ADA8}"/>
                    </a:ext>
                  </a:extLst>
                </p:cNvPr>
                <p:cNvSpPr/>
                <p:nvPr/>
              </p:nvSpPr>
              <p:spPr>
                <a:xfrm>
                  <a:off x="3574" y="1599"/>
                  <a:ext cx="38" cy="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5" extrusionOk="0">
                      <a:moveTo>
                        <a:pt x="16" y="8"/>
                      </a:moveTo>
                      <a:cubicBezTo>
                        <a:pt x="16" y="3"/>
                        <a:pt x="13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2"/>
                        <a:pt x="4" y="15"/>
                        <a:pt x="8" y="15"/>
                      </a:cubicBezTo>
                      <a:cubicBezTo>
                        <a:pt x="13" y="15"/>
                        <a:pt x="16" y="12"/>
                        <a:pt x="16" y="8"/>
                      </a:cubicBezTo>
                      <a:moveTo>
                        <a:pt x="15" y="8"/>
                      </a:moveTo>
                      <a:cubicBezTo>
                        <a:pt x="15" y="11"/>
                        <a:pt x="12" y="14"/>
                        <a:pt x="8" y="14"/>
                      </a:cubicBezTo>
                      <a:cubicBezTo>
                        <a:pt x="5" y="14"/>
                        <a:pt x="2" y="11"/>
                        <a:pt x="2" y="8"/>
                      </a:cubicBezTo>
                      <a:cubicBezTo>
                        <a:pt x="2" y="4"/>
                        <a:pt x="5" y="1"/>
                        <a:pt x="8" y="1"/>
                      </a:cubicBezTo>
                      <a:cubicBezTo>
                        <a:pt x="12" y="1"/>
                        <a:pt x="15" y="4"/>
                        <a:pt x="15" y="8"/>
                      </a:cubicBez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1" name="Google Shape;1482;p37">
                  <a:extLst>
                    <a:ext uri="{FF2B5EF4-FFF2-40B4-BE49-F238E27FC236}">
                      <a16:creationId xmlns:a16="http://schemas.microsoft.com/office/drawing/2014/main" id="{AB73C4F9-9CE9-36A7-668B-F2F7CC142555}"/>
                    </a:ext>
                  </a:extLst>
                </p:cNvPr>
                <p:cNvSpPr/>
                <p:nvPr/>
              </p:nvSpPr>
              <p:spPr>
                <a:xfrm>
                  <a:off x="3576" y="1602"/>
                  <a:ext cx="34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4"/>
                        <a:pt x="7" y="14"/>
                      </a:cubicBezTo>
                      <a:cubicBezTo>
                        <a:pt x="11" y="14"/>
                        <a:pt x="14" y="10"/>
                        <a:pt x="14" y="7"/>
                      </a:cubicBezTo>
                      <a:moveTo>
                        <a:pt x="13" y="7"/>
                      </a:moveTo>
                      <a:cubicBezTo>
                        <a:pt x="13" y="10"/>
                        <a:pt x="10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4"/>
                        <a:pt x="4" y="1"/>
                        <a:pt x="7" y="1"/>
                      </a:cubicBezTo>
                      <a:cubicBezTo>
                        <a:pt x="10" y="1"/>
                        <a:pt x="13" y="4"/>
                        <a:pt x="13" y="7"/>
                      </a:cubicBezTo>
                    </a:path>
                  </a:pathLst>
                </a:custGeom>
                <a:solidFill>
                  <a:srgbClr val="5652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2" name="Google Shape;1483;p37">
                  <a:extLst>
                    <a:ext uri="{FF2B5EF4-FFF2-40B4-BE49-F238E27FC236}">
                      <a16:creationId xmlns:a16="http://schemas.microsoft.com/office/drawing/2014/main" id="{46DD9240-1412-7512-4C5D-1194B40224C7}"/>
                    </a:ext>
                  </a:extLst>
                </p:cNvPr>
                <p:cNvSpPr/>
                <p:nvPr/>
              </p:nvSpPr>
              <p:spPr>
                <a:xfrm>
                  <a:off x="3579" y="1602"/>
                  <a:ext cx="31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3" extrusionOk="0">
                      <a:moveTo>
                        <a:pt x="13" y="7"/>
                      </a:moveTo>
                      <a:cubicBezTo>
                        <a:pt x="13" y="3"/>
                        <a:pt x="10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0" y="13"/>
                        <a:pt x="13" y="10"/>
                        <a:pt x="13" y="7"/>
                      </a:cubicBezTo>
                      <a:moveTo>
                        <a:pt x="11" y="7"/>
                      </a:moveTo>
                      <a:cubicBezTo>
                        <a:pt x="11" y="9"/>
                        <a:pt x="9" y="11"/>
                        <a:pt x="6" y="11"/>
                      </a:cubicBezTo>
                      <a:cubicBezTo>
                        <a:pt x="4" y="11"/>
                        <a:pt x="2" y="9"/>
                        <a:pt x="2" y="7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9" y="2"/>
                        <a:pt x="11" y="4"/>
                        <a:pt x="11" y="7"/>
                      </a:cubicBezTo>
                    </a:path>
                  </a:pathLst>
                </a:custGeom>
                <a:solidFill>
                  <a:srgbClr val="5955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3" name="Google Shape;1484;p37">
                  <a:extLst>
                    <a:ext uri="{FF2B5EF4-FFF2-40B4-BE49-F238E27FC236}">
                      <a16:creationId xmlns:a16="http://schemas.microsoft.com/office/drawing/2014/main" id="{9496131A-B75C-F58D-15F5-3D6DE8C9AB9B}"/>
                    </a:ext>
                  </a:extLst>
                </p:cNvPr>
                <p:cNvSpPr/>
                <p:nvPr/>
              </p:nvSpPr>
              <p:spPr>
                <a:xfrm>
                  <a:off x="3581" y="1604"/>
                  <a:ext cx="26" cy="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1" extrusionOk="0">
                      <a:moveTo>
                        <a:pt x="11" y="6"/>
                      </a:move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1"/>
                        <a:pt x="5" y="11"/>
                      </a:cubicBezTo>
                      <a:cubicBezTo>
                        <a:pt x="8" y="11"/>
                        <a:pt x="11" y="9"/>
                        <a:pt x="11" y="6"/>
                      </a:cubicBezTo>
                      <a:moveTo>
                        <a:pt x="9" y="6"/>
                      </a:moveTo>
                      <a:cubicBezTo>
                        <a:pt x="9" y="8"/>
                        <a:pt x="7" y="10"/>
                        <a:pt x="5" y="10"/>
                      </a:cubicBezTo>
                      <a:cubicBezTo>
                        <a:pt x="3" y="10"/>
                        <a:pt x="1" y="8"/>
                        <a:pt x="1" y="6"/>
                      </a:cubicBezTo>
                      <a:cubicBezTo>
                        <a:pt x="1" y="3"/>
                        <a:pt x="3" y="2"/>
                        <a:pt x="5" y="2"/>
                      </a:cubicBezTo>
                      <a:cubicBezTo>
                        <a:pt x="7" y="2"/>
                        <a:pt x="9" y="3"/>
                        <a:pt x="9" y="6"/>
                      </a:cubicBezTo>
                    </a:path>
                  </a:pathLst>
                </a:custGeom>
                <a:solidFill>
                  <a:srgbClr val="5D5A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4" name="Google Shape;1485;p37">
                  <a:extLst>
                    <a:ext uri="{FF2B5EF4-FFF2-40B4-BE49-F238E27FC236}">
                      <a16:creationId xmlns:a16="http://schemas.microsoft.com/office/drawing/2014/main" id="{747CC253-5688-D8E1-E29B-A7D96A738C4D}"/>
                    </a:ext>
                  </a:extLst>
                </p:cNvPr>
                <p:cNvSpPr/>
                <p:nvPr/>
              </p:nvSpPr>
              <p:spPr>
                <a:xfrm>
                  <a:off x="3583" y="1607"/>
                  <a:ext cx="22" cy="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" h="9" extrusionOk="0">
                      <a:moveTo>
                        <a:pt x="9" y="5"/>
                      </a:moveTo>
                      <a:cubicBezTo>
                        <a:pt x="9" y="2"/>
                        <a:pt x="7" y="0"/>
                        <a:pt x="4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4" y="9"/>
                      </a:cubicBezTo>
                      <a:cubicBezTo>
                        <a:pt x="7" y="9"/>
                        <a:pt x="9" y="7"/>
                        <a:pt x="9" y="5"/>
                      </a:cubicBezTo>
                      <a:moveTo>
                        <a:pt x="7" y="5"/>
                      </a:moveTo>
                      <a:cubicBezTo>
                        <a:pt x="7" y="6"/>
                        <a:pt x="6" y="8"/>
                        <a:pt x="4" y="8"/>
                      </a:cubicBezTo>
                      <a:cubicBezTo>
                        <a:pt x="3" y="8"/>
                        <a:pt x="1" y="6"/>
                        <a:pt x="1" y="5"/>
                      </a:cubicBezTo>
                      <a:cubicBezTo>
                        <a:pt x="1" y="3"/>
                        <a:pt x="3" y="1"/>
                        <a:pt x="4" y="1"/>
                      </a:cubicBezTo>
                      <a:cubicBezTo>
                        <a:pt x="6" y="1"/>
                        <a:pt x="7" y="3"/>
                        <a:pt x="7" y="5"/>
                      </a:cubicBezTo>
                    </a:path>
                  </a:pathLst>
                </a:custGeom>
                <a:solidFill>
                  <a:srgbClr val="63605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5" name="Google Shape;1486;p37">
                  <a:extLst>
                    <a:ext uri="{FF2B5EF4-FFF2-40B4-BE49-F238E27FC236}">
                      <a16:creationId xmlns:a16="http://schemas.microsoft.com/office/drawing/2014/main" id="{4E17D73E-9799-8A0C-3302-3397CCB0BCD9}"/>
                    </a:ext>
                  </a:extLst>
                </p:cNvPr>
                <p:cNvSpPr/>
                <p:nvPr/>
              </p:nvSpPr>
              <p:spPr>
                <a:xfrm>
                  <a:off x="3583" y="1609"/>
                  <a:ext cx="20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1"/>
                        <a:pt x="6" y="0"/>
                        <a:pt x="4" y="0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7" y="4"/>
                      </a:moveTo>
                      <a:cubicBezTo>
                        <a:pt x="7" y="5"/>
                        <a:pt x="6" y="6"/>
                        <a:pt x="4" y="6"/>
                      </a:cubicBezTo>
                      <a:cubicBezTo>
                        <a:pt x="3" y="6"/>
                        <a:pt x="2" y="5"/>
                        <a:pt x="2" y="4"/>
                      </a:cubicBezTo>
                      <a:cubicBezTo>
                        <a:pt x="2" y="2"/>
                        <a:pt x="3" y="1"/>
                        <a:pt x="4" y="1"/>
                      </a:cubicBezTo>
                      <a:cubicBezTo>
                        <a:pt x="6" y="1"/>
                        <a:pt x="7" y="2"/>
                        <a:pt x="7" y="4"/>
                      </a:cubicBezTo>
                    </a:path>
                  </a:pathLst>
                </a:custGeom>
                <a:solidFill>
                  <a:srgbClr val="69666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6" name="Google Shape;1487;p37">
                  <a:extLst>
                    <a:ext uri="{FF2B5EF4-FFF2-40B4-BE49-F238E27FC236}">
                      <a16:creationId xmlns:a16="http://schemas.microsoft.com/office/drawing/2014/main" id="{AD461040-F3D9-AE08-2592-611E73B528D5}"/>
                    </a:ext>
                  </a:extLst>
                </p:cNvPr>
                <p:cNvSpPr/>
                <p:nvPr/>
              </p:nvSpPr>
              <p:spPr>
                <a:xfrm>
                  <a:off x="3586" y="1609"/>
                  <a:ext cx="14" cy="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7" extrusionOk="0">
                      <a:moveTo>
                        <a:pt x="6" y="4"/>
                      </a:moveTo>
                      <a:cubicBezTo>
                        <a:pt x="6" y="2"/>
                        <a:pt x="5" y="0"/>
                        <a:pt x="3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"/>
                        <a:pt x="2" y="7"/>
                        <a:pt x="3" y="7"/>
                      </a:cubicBezTo>
                      <a:cubicBezTo>
                        <a:pt x="5" y="7"/>
                        <a:pt x="6" y="5"/>
                        <a:pt x="6" y="4"/>
                      </a:cubicBezTo>
                      <a:moveTo>
                        <a:pt x="5" y="4"/>
                      </a:moveTo>
                      <a:cubicBezTo>
                        <a:pt x="5" y="4"/>
                        <a:pt x="4" y="5"/>
                        <a:pt x="3" y="5"/>
                      </a:cubicBezTo>
                      <a:cubicBezTo>
                        <a:pt x="2" y="5"/>
                        <a:pt x="2" y="4"/>
                        <a:pt x="2" y="4"/>
                      </a:cubicBezTo>
                      <a:cubicBezTo>
                        <a:pt x="2" y="3"/>
                        <a:pt x="2" y="2"/>
                        <a:pt x="3" y="2"/>
                      </a:cubicBezTo>
                      <a:cubicBezTo>
                        <a:pt x="4" y="2"/>
                        <a:pt x="5" y="3"/>
                        <a:pt x="5" y="4"/>
                      </a:cubicBezTo>
                    </a:path>
                  </a:pathLst>
                </a:custGeom>
                <a:solidFill>
                  <a:srgbClr val="6D6B6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7" name="Google Shape;1488;p37">
                  <a:extLst>
                    <a:ext uri="{FF2B5EF4-FFF2-40B4-BE49-F238E27FC236}">
                      <a16:creationId xmlns:a16="http://schemas.microsoft.com/office/drawing/2014/main" id="{E3500ADE-E3C2-1DAB-DAE2-27C6E95A7FB2}"/>
                    </a:ext>
                  </a:extLst>
                </p:cNvPr>
                <p:cNvSpPr/>
                <p:nvPr/>
              </p:nvSpPr>
              <p:spPr>
                <a:xfrm>
                  <a:off x="3588" y="1611"/>
                  <a:ext cx="12" cy="12"/>
                </a:xfrm>
                <a:prstGeom prst="ellipse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8" name="Google Shape;1489;p37">
                  <a:extLst>
                    <a:ext uri="{FF2B5EF4-FFF2-40B4-BE49-F238E27FC236}">
                      <a16:creationId xmlns:a16="http://schemas.microsoft.com/office/drawing/2014/main" id="{E87E8C10-2311-717A-C871-CAFFC3373E51}"/>
                    </a:ext>
                  </a:extLst>
                </p:cNvPr>
                <p:cNvSpPr/>
                <p:nvPr/>
              </p:nvSpPr>
              <p:spPr>
                <a:xfrm>
                  <a:off x="3591" y="1614"/>
                  <a:ext cx="7" cy="7"/>
                </a:xfrm>
                <a:prstGeom prst="ellipse">
                  <a:avLst/>
                </a:prstGeom>
                <a:solidFill>
                  <a:srgbClr val="77757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399" name="Google Shape;1490;p37">
                  <a:extLst>
                    <a:ext uri="{FF2B5EF4-FFF2-40B4-BE49-F238E27FC236}">
                      <a16:creationId xmlns:a16="http://schemas.microsoft.com/office/drawing/2014/main" id="{9039363A-652D-259D-86C7-4824DEAAC20F}"/>
                    </a:ext>
                  </a:extLst>
                </p:cNvPr>
                <p:cNvSpPr/>
                <p:nvPr/>
              </p:nvSpPr>
              <p:spPr>
                <a:xfrm>
                  <a:off x="3593" y="1616"/>
                  <a:ext cx="2" cy="3"/>
                </a:xfrm>
                <a:prstGeom prst="ellipse">
                  <a:avLst/>
                </a:pr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0" name="Google Shape;1491;p37">
                  <a:extLst>
                    <a:ext uri="{FF2B5EF4-FFF2-40B4-BE49-F238E27FC236}">
                      <a16:creationId xmlns:a16="http://schemas.microsoft.com/office/drawing/2014/main" id="{C6598E98-880E-DD55-36CF-41B72FB9BBD6}"/>
                    </a:ext>
                  </a:extLst>
                </p:cNvPr>
                <p:cNvSpPr/>
                <p:nvPr/>
              </p:nvSpPr>
              <p:spPr>
                <a:xfrm>
                  <a:off x="3538" y="1564"/>
                  <a:ext cx="110" cy="107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1" name="Google Shape;1492;p37">
                  <a:extLst>
                    <a:ext uri="{FF2B5EF4-FFF2-40B4-BE49-F238E27FC236}">
                      <a16:creationId xmlns:a16="http://schemas.microsoft.com/office/drawing/2014/main" id="{F58BE242-81C1-E444-DC99-0F15A41006FE}"/>
                    </a:ext>
                  </a:extLst>
                </p:cNvPr>
                <p:cNvSpPr/>
                <p:nvPr/>
              </p:nvSpPr>
              <p:spPr>
                <a:xfrm>
                  <a:off x="3516" y="1540"/>
                  <a:ext cx="156" cy="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65" extrusionOk="0">
                      <a:moveTo>
                        <a:pt x="65" y="33"/>
                      </a:moveTo>
                      <a:cubicBezTo>
                        <a:pt x="65" y="15"/>
                        <a:pt x="50" y="0"/>
                        <a:pt x="32" y="0"/>
                      </a:cubicBezTo>
                      <a:cubicBezTo>
                        <a:pt x="14" y="0"/>
                        <a:pt x="0" y="15"/>
                        <a:pt x="0" y="33"/>
                      </a:cubicBezTo>
                      <a:cubicBezTo>
                        <a:pt x="0" y="50"/>
                        <a:pt x="14" y="65"/>
                        <a:pt x="32" y="65"/>
                      </a:cubicBezTo>
                      <a:cubicBezTo>
                        <a:pt x="50" y="65"/>
                        <a:pt x="65" y="50"/>
                        <a:pt x="65" y="33"/>
                      </a:cubicBezTo>
                      <a:moveTo>
                        <a:pt x="50" y="33"/>
                      </a:moveTo>
                      <a:cubicBezTo>
                        <a:pt x="50" y="42"/>
                        <a:pt x="42" y="50"/>
                        <a:pt x="32" y="50"/>
                      </a:cubicBezTo>
                      <a:cubicBezTo>
                        <a:pt x="22" y="50"/>
                        <a:pt x="15" y="42"/>
                        <a:pt x="15" y="33"/>
                      </a:cubicBezTo>
                      <a:cubicBezTo>
                        <a:pt x="15" y="23"/>
                        <a:pt x="22" y="15"/>
                        <a:pt x="32" y="15"/>
                      </a:cubicBezTo>
                      <a:cubicBezTo>
                        <a:pt x="42" y="15"/>
                        <a:pt x="50" y="23"/>
                        <a:pt x="50" y="33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2" name="Google Shape;1493;p37">
                  <a:extLst>
                    <a:ext uri="{FF2B5EF4-FFF2-40B4-BE49-F238E27FC236}">
                      <a16:creationId xmlns:a16="http://schemas.microsoft.com/office/drawing/2014/main" id="{2850F7B5-784F-8DBE-BF43-411D12F5B4DD}"/>
                    </a:ext>
                  </a:extLst>
                </p:cNvPr>
                <p:cNvSpPr/>
                <p:nvPr/>
              </p:nvSpPr>
              <p:spPr>
                <a:xfrm>
                  <a:off x="3533" y="1559"/>
                  <a:ext cx="120" cy="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50" extrusionOk="0">
                      <a:moveTo>
                        <a:pt x="50" y="25"/>
                      </a:move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38"/>
                        <a:pt x="11" y="50"/>
                        <a:pt x="25" y="50"/>
                      </a:cubicBezTo>
                      <a:cubicBezTo>
                        <a:pt x="39" y="50"/>
                        <a:pt x="50" y="38"/>
                        <a:pt x="50" y="25"/>
                      </a:cubicBezTo>
                      <a:moveTo>
                        <a:pt x="49" y="25"/>
                      </a:moveTo>
                      <a:cubicBezTo>
                        <a:pt x="49" y="38"/>
                        <a:pt x="38" y="48"/>
                        <a:pt x="25" y="48"/>
                      </a:cubicBezTo>
                      <a:cubicBezTo>
                        <a:pt x="12" y="48"/>
                        <a:pt x="2" y="38"/>
                        <a:pt x="2" y="25"/>
                      </a:cubicBezTo>
                      <a:cubicBezTo>
                        <a:pt x="2" y="12"/>
                        <a:pt x="12" y="1"/>
                        <a:pt x="25" y="1"/>
                      </a:cubicBezTo>
                      <a:cubicBezTo>
                        <a:pt x="38" y="1"/>
                        <a:pt x="49" y="12"/>
                        <a:pt x="49" y="25"/>
                      </a:cubicBez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3" name="Google Shape;1494;p37">
                  <a:extLst>
                    <a:ext uri="{FF2B5EF4-FFF2-40B4-BE49-F238E27FC236}">
                      <a16:creationId xmlns:a16="http://schemas.microsoft.com/office/drawing/2014/main" id="{D5F1BE63-7E11-578F-2D1C-4A8F845DBF37}"/>
                    </a:ext>
                  </a:extLst>
                </p:cNvPr>
                <p:cNvSpPr/>
                <p:nvPr/>
              </p:nvSpPr>
              <p:spPr>
                <a:xfrm>
                  <a:off x="3536" y="1559"/>
                  <a:ext cx="117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49" extrusionOk="0">
                      <a:moveTo>
                        <a:pt x="49" y="25"/>
                      </a:moveTo>
                      <a:cubicBezTo>
                        <a:pt x="49" y="11"/>
                        <a:pt x="38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38"/>
                        <a:pt x="11" y="49"/>
                        <a:pt x="24" y="49"/>
                      </a:cubicBezTo>
                      <a:cubicBezTo>
                        <a:pt x="38" y="49"/>
                        <a:pt x="49" y="38"/>
                        <a:pt x="49" y="25"/>
                      </a:cubicBezTo>
                      <a:moveTo>
                        <a:pt x="47" y="25"/>
                      </a:moveTo>
                      <a:cubicBezTo>
                        <a:pt x="47" y="37"/>
                        <a:pt x="37" y="47"/>
                        <a:pt x="24" y="47"/>
                      </a:cubicBezTo>
                      <a:cubicBezTo>
                        <a:pt x="12" y="47"/>
                        <a:pt x="2" y="37"/>
                        <a:pt x="2" y="25"/>
                      </a:cubicBezTo>
                      <a:cubicBezTo>
                        <a:pt x="2" y="12"/>
                        <a:pt x="12" y="2"/>
                        <a:pt x="24" y="2"/>
                      </a:cubicBezTo>
                      <a:cubicBezTo>
                        <a:pt x="37" y="2"/>
                        <a:pt x="47" y="12"/>
                        <a:pt x="47" y="25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4" name="Google Shape;1495;p37">
                  <a:extLst>
                    <a:ext uri="{FF2B5EF4-FFF2-40B4-BE49-F238E27FC236}">
                      <a16:creationId xmlns:a16="http://schemas.microsoft.com/office/drawing/2014/main" id="{1B9C6E33-686F-B22D-913A-7BA92B2F1192}"/>
                    </a:ext>
                  </a:extLst>
                </p:cNvPr>
                <p:cNvSpPr/>
                <p:nvPr/>
              </p:nvSpPr>
              <p:spPr>
                <a:xfrm>
                  <a:off x="3538" y="1561"/>
                  <a:ext cx="113" cy="1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" h="47" extrusionOk="0">
                      <a:moveTo>
                        <a:pt x="47" y="24"/>
                      </a:moveTo>
                      <a:cubicBezTo>
                        <a:pt x="47" y="11"/>
                        <a:pt x="36" y="0"/>
                        <a:pt x="23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37"/>
                        <a:pt x="10" y="47"/>
                        <a:pt x="23" y="47"/>
                      </a:cubicBezTo>
                      <a:cubicBezTo>
                        <a:pt x="36" y="47"/>
                        <a:pt x="47" y="37"/>
                        <a:pt x="47" y="24"/>
                      </a:cubicBezTo>
                      <a:moveTo>
                        <a:pt x="45" y="24"/>
                      </a:moveTo>
                      <a:cubicBezTo>
                        <a:pt x="45" y="36"/>
                        <a:pt x="35" y="45"/>
                        <a:pt x="23" y="45"/>
                      </a:cubicBezTo>
                      <a:cubicBezTo>
                        <a:pt x="11" y="45"/>
                        <a:pt x="1" y="36"/>
                        <a:pt x="1" y="24"/>
                      </a:cubicBezTo>
                      <a:cubicBezTo>
                        <a:pt x="1" y="12"/>
                        <a:pt x="11" y="2"/>
                        <a:pt x="23" y="2"/>
                      </a:cubicBezTo>
                      <a:cubicBezTo>
                        <a:pt x="35" y="2"/>
                        <a:pt x="45" y="12"/>
                        <a:pt x="45" y="24"/>
                      </a:cubicBezTo>
                    </a:path>
                  </a:pathLst>
                </a:custGeom>
                <a:solidFill>
                  <a:srgbClr val="2E2B2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5" name="Google Shape;1496;p37">
                  <a:extLst>
                    <a:ext uri="{FF2B5EF4-FFF2-40B4-BE49-F238E27FC236}">
                      <a16:creationId xmlns:a16="http://schemas.microsoft.com/office/drawing/2014/main" id="{C16139F5-9921-DDCB-5C8A-5CE67F821556}"/>
                    </a:ext>
                  </a:extLst>
                </p:cNvPr>
                <p:cNvSpPr/>
                <p:nvPr/>
              </p:nvSpPr>
              <p:spPr>
                <a:xfrm>
                  <a:off x="3540" y="1564"/>
                  <a:ext cx="108" cy="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45" extrusionOk="0">
                      <a:moveTo>
                        <a:pt x="45" y="23"/>
                      </a:moveTo>
                      <a:cubicBezTo>
                        <a:pt x="45" y="10"/>
                        <a:pt x="35" y="0"/>
                        <a:pt x="22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5"/>
                        <a:pt x="10" y="45"/>
                        <a:pt x="22" y="45"/>
                      </a:cubicBezTo>
                      <a:cubicBezTo>
                        <a:pt x="35" y="45"/>
                        <a:pt x="45" y="35"/>
                        <a:pt x="45" y="23"/>
                      </a:cubicBezTo>
                      <a:moveTo>
                        <a:pt x="43" y="23"/>
                      </a:moveTo>
                      <a:cubicBezTo>
                        <a:pt x="43" y="34"/>
                        <a:pt x="34" y="44"/>
                        <a:pt x="22" y="44"/>
                      </a:cubicBezTo>
                      <a:cubicBezTo>
                        <a:pt x="11" y="44"/>
                        <a:pt x="1" y="34"/>
                        <a:pt x="1" y="23"/>
                      </a:cubicBezTo>
                      <a:cubicBezTo>
                        <a:pt x="1" y="11"/>
                        <a:pt x="11" y="2"/>
                        <a:pt x="22" y="2"/>
                      </a:cubicBezTo>
                      <a:cubicBezTo>
                        <a:pt x="34" y="2"/>
                        <a:pt x="43" y="11"/>
                        <a:pt x="43" y="23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6" name="Google Shape;1497;p37">
                  <a:extLst>
                    <a:ext uri="{FF2B5EF4-FFF2-40B4-BE49-F238E27FC236}">
                      <a16:creationId xmlns:a16="http://schemas.microsoft.com/office/drawing/2014/main" id="{8319C56B-DC20-30E5-E6B8-370395C30BEC}"/>
                    </a:ext>
                  </a:extLst>
                </p:cNvPr>
                <p:cNvSpPr/>
                <p:nvPr/>
              </p:nvSpPr>
              <p:spPr>
                <a:xfrm>
                  <a:off x="3540" y="1566"/>
                  <a:ext cx="106" cy="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44" y="22"/>
                      </a:moveTo>
                      <a:cubicBezTo>
                        <a:pt x="44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3"/>
                        <a:pt x="22" y="43"/>
                      </a:cubicBezTo>
                      <a:cubicBezTo>
                        <a:pt x="34" y="43"/>
                        <a:pt x="44" y="34"/>
                        <a:pt x="44" y="22"/>
                      </a:cubicBezTo>
                      <a:moveTo>
                        <a:pt x="43" y="22"/>
                      </a:moveTo>
                      <a:cubicBezTo>
                        <a:pt x="43" y="33"/>
                        <a:pt x="34" y="42"/>
                        <a:pt x="22" y="42"/>
                      </a:cubicBezTo>
                      <a:cubicBezTo>
                        <a:pt x="11" y="42"/>
                        <a:pt x="2" y="33"/>
                        <a:pt x="2" y="22"/>
                      </a:cubicBezTo>
                      <a:cubicBezTo>
                        <a:pt x="2" y="10"/>
                        <a:pt x="11" y="1"/>
                        <a:pt x="22" y="1"/>
                      </a:cubicBezTo>
                      <a:cubicBezTo>
                        <a:pt x="34" y="1"/>
                        <a:pt x="43" y="10"/>
                        <a:pt x="43" y="22"/>
                      </a:cubicBezTo>
                    </a:path>
                  </a:pathLst>
                </a:custGeom>
                <a:solidFill>
                  <a:srgbClr val="35312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7" name="Google Shape;1498;p37">
                  <a:extLst>
                    <a:ext uri="{FF2B5EF4-FFF2-40B4-BE49-F238E27FC236}">
                      <a16:creationId xmlns:a16="http://schemas.microsoft.com/office/drawing/2014/main" id="{C963DE0C-20B7-EB15-F8AA-3F75316D76F9}"/>
                    </a:ext>
                  </a:extLst>
                </p:cNvPr>
                <p:cNvSpPr/>
                <p:nvPr/>
              </p:nvSpPr>
              <p:spPr>
                <a:xfrm>
                  <a:off x="3543" y="1568"/>
                  <a:ext cx="100" cy="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2" y="21"/>
                      </a:moveTo>
                      <a:cubicBezTo>
                        <a:pt x="42" y="9"/>
                        <a:pt x="33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2"/>
                        <a:pt x="21" y="42"/>
                      </a:cubicBezTo>
                      <a:cubicBezTo>
                        <a:pt x="33" y="42"/>
                        <a:pt x="42" y="32"/>
                        <a:pt x="42" y="21"/>
                      </a:cubicBezTo>
                      <a:moveTo>
                        <a:pt x="41" y="21"/>
                      </a:moveTo>
                      <a:cubicBezTo>
                        <a:pt x="41" y="31"/>
                        <a:pt x="32" y="40"/>
                        <a:pt x="21" y="40"/>
                      </a:cubicBezTo>
                      <a:cubicBezTo>
                        <a:pt x="11" y="40"/>
                        <a:pt x="2" y="31"/>
                        <a:pt x="2" y="21"/>
                      </a:cubicBezTo>
                      <a:cubicBezTo>
                        <a:pt x="2" y="10"/>
                        <a:pt x="11" y="1"/>
                        <a:pt x="21" y="1"/>
                      </a:cubicBezTo>
                      <a:cubicBezTo>
                        <a:pt x="32" y="1"/>
                        <a:pt x="41" y="10"/>
                        <a:pt x="41" y="21"/>
                      </a:cubicBezTo>
                    </a:path>
                  </a:pathLst>
                </a:custGeom>
                <a:solidFill>
                  <a:srgbClr val="38333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8" name="Google Shape;1499;p37">
                  <a:extLst>
                    <a:ext uri="{FF2B5EF4-FFF2-40B4-BE49-F238E27FC236}">
                      <a16:creationId xmlns:a16="http://schemas.microsoft.com/office/drawing/2014/main" id="{5BFB53E8-AC9E-679F-484B-47E605BE630C}"/>
                    </a:ext>
                  </a:extLst>
                </p:cNvPr>
                <p:cNvSpPr/>
                <p:nvPr/>
              </p:nvSpPr>
              <p:spPr>
                <a:xfrm>
                  <a:off x="3545" y="1568"/>
                  <a:ext cx="98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" h="41" extrusionOk="0">
                      <a:moveTo>
                        <a:pt x="41" y="21"/>
                      </a:moveTo>
                      <a:cubicBezTo>
                        <a:pt x="41" y="9"/>
                        <a:pt x="32" y="0"/>
                        <a:pt x="20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32" y="41"/>
                        <a:pt x="41" y="32"/>
                        <a:pt x="41" y="21"/>
                      </a:cubicBezTo>
                      <a:moveTo>
                        <a:pt x="39" y="21"/>
                      </a:moveTo>
                      <a:cubicBezTo>
                        <a:pt x="39" y="31"/>
                        <a:pt x="31" y="39"/>
                        <a:pt x="20" y="39"/>
                      </a:cubicBezTo>
                      <a:cubicBezTo>
                        <a:pt x="10" y="39"/>
                        <a:pt x="2" y="31"/>
                        <a:pt x="2" y="21"/>
                      </a:cubicBezTo>
                      <a:cubicBezTo>
                        <a:pt x="2" y="10"/>
                        <a:pt x="10" y="2"/>
                        <a:pt x="20" y="2"/>
                      </a:cubicBezTo>
                      <a:cubicBezTo>
                        <a:pt x="31" y="2"/>
                        <a:pt x="39" y="10"/>
                        <a:pt x="39" y="2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09" name="Google Shape;1500;p37">
                  <a:extLst>
                    <a:ext uri="{FF2B5EF4-FFF2-40B4-BE49-F238E27FC236}">
                      <a16:creationId xmlns:a16="http://schemas.microsoft.com/office/drawing/2014/main" id="{AB6DDAE3-A6E1-F2A8-3DC8-FE6EAF2AD1A0}"/>
                    </a:ext>
                  </a:extLst>
                </p:cNvPr>
                <p:cNvSpPr/>
                <p:nvPr/>
              </p:nvSpPr>
              <p:spPr>
                <a:xfrm>
                  <a:off x="3548" y="1571"/>
                  <a:ext cx="93" cy="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9" extrusionOk="0">
                      <a:moveTo>
                        <a:pt x="39" y="20"/>
                      </a:moveTo>
                      <a:cubicBezTo>
                        <a:pt x="39" y="9"/>
                        <a:pt x="30" y="0"/>
                        <a:pt x="19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19" y="39"/>
                      </a:cubicBezTo>
                      <a:cubicBezTo>
                        <a:pt x="30" y="39"/>
                        <a:pt x="39" y="30"/>
                        <a:pt x="39" y="20"/>
                      </a:cubicBezTo>
                      <a:moveTo>
                        <a:pt x="37" y="20"/>
                      </a:moveTo>
                      <a:cubicBezTo>
                        <a:pt x="37" y="30"/>
                        <a:pt x="29" y="38"/>
                        <a:pt x="19" y="38"/>
                      </a:cubicBezTo>
                      <a:cubicBezTo>
                        <a:pt x="9" y="38"/>
                        <a:pt x="1" y="30"/>
                        <a:pt x="1" y="20"/>
                      </a:cubicBezTo>
                      <a:cubicBezTo>
                        <a:pt x="1" y="10"/>
                        <a:pt x="9" y="2"/>
                        <a:pt x="19" y="2"/>
                      </a:cubicBezTo>
                      <a:cubicBezTo>
                        <a:pt x="29" y="2"/>
                        <a:pt x="37" y="10"/>
                        <a:pt x="37" y="20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0" name="Google Shape;1501;p37">
                  <a:extLst>
                    <a:ext uri="{FF2B5EF4-FFF2-40B4-BE49-F238E27FC236}">
                      <a16:creationId xmlns:a16="http://schemas.microsoft.com/office/drawing/2014/main" id="{309495A3-BBE2-A843-BFCA-4C24CF8986E7}"/>
                    </a:ext>
                  </a:extLst>
                </p:cNvPr>
                <p:cNvSpPr/>
                <p:nvPr/>
              </p:nvSpPr>
              <p:spPr>
                <a:xfrm>
                  <a:off x="3550" y="1573"/>
                  <a:ext cx="89" cy="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37" extrusionOk="0">
                      <a:moveTo>
                        <a:pt x="37" y="19"/>
                      </a:moveTo>
                      <a:cubicBezTo>
                        <a:pt x="37" y="8"/>
                        <a:pt x="29" y="0"/>
                        <a:pt x="18" y="0"/>
                      </a:cubicBezTo>
                      <a:cubicBezTo>
                        <a:pt x="8" y="0"/>
                        <a:pt x="0" y="8"/>
                        <a:pt x="0" y="19"/>
                      </a:cubicBezTo>
                      <a:cubicBezTo>
                        <a:pt x="0" y="29"/>
                        <a:pt x="8" y="37"/>
                        <a:pt x="18" y="37"/>
                      </a:cubicBezTo>
                      <a:cubicBezTo>
                        <a:pt x="29" y="37"/>
                        <a:pt x="37" y="29"/>
                        <a:pt x="37" y="19"/>
                      </a:cubicBezTo>
                      <a:moveTo>
                        <a:pt x="36" y="19"/>
                      </a:moveTo>
                      <a:cubicBezTo>
                        <a:pt x="36" y="28"/>
                        <a:pt x="28" y="36"/>
                        <a:pt x="18" y="36"/>
                      </a:cubicBezTo>
                      <a:cubicBezTo>
                        <a:pt x="9" y="36"/>
                        <a:pt x="1" y="28"/>
                        <a:pt x="1" y="19"/>
                      </a:cubicBezTo>
                      <a:cubicBezTo>
                        <a:pt x="1" y="9"/>
                        <a:pt x="9" y="1"/>
                        <a:pt x="18" y="1"/>
                      </a:cubicBezTo>
                      <a:cubicBezTo>
                        <a:pt x="28" y="1"/>
                        <a:pt x="36" y="9"/>
                        <a:pt x="36" y="19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1" name="Google Shape;1502;p37">
                  <a:extLst>
                    <a:ext uri="{FF2B5EF4-FFF2-40B4-BE49-F238E27FC236}">
                      <a16:creationId xmlns:a16="http://schemas.microsoft.com/office/drawing/2014/main" id="{D17B22EB-9731-9E90-25AB-83689DFCD583}"/>
                    </a:ext>
                  </a:extLst>
                </p:cNvPr>
                <p:cNvSpPr/>
                <p:nvPr/>
              </p:nvSpPr>
              <p:spPr>
                <a:xfrm>
                  <a:off x="3550" y="1576"/>
                  <a:ext cx="86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6" extrusionOk="0">
                      <a:moveTo>
                        <a:pt x="36" y="18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8" y="36"/>
                        <a:pt x="36" y="28"/>
                        <a:pt x="36" y="18"/>
                      </a:cubicBezTo>
                      <a:moveTo>
                        <a:pt x="35" y="18"/>
                      </a:moveTo>
                      <a:cubicBezTo>
                        <a:pt x="35" y="27"/>
                        <a:pt x="27" y="34"/>
                        <a:pt x="18" y="34"/>
                      </a:cubicBezTo>
                      <a:cubicBezTo>
                        <a:pt x="9" y="34"/>
                        <a:pt x="2" y="27"/>
                        <a:pt x="2" y="18"/>
                      </a:cubicBezTo>
                      <a:cubicBezTo>
                        <a:pt x="2" y="9"/>
                        <a:pt x="9" y="1"/>
                        <a:pt x="18" y="1"/>
                      </a:cubicBezTo>
                      <a:cubicBezTo>
                        <a:pt x="27" y="1"/>
                        <a:pt x="35" y="9"/>
                        <a:pt x="35" y="18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2" name="Google Shape;1503;p37">
                  <a:extLst>
                    <a:ext uri="{FF2B5EF4-FFF2-40B4-BE49-F238E27FC236}">
                      <a16:creationId xmlns:a16="http://schemas.microsoft.com/office/drawing/2014/main" id="{431E914C-12A6-D83A-1AF5-9C007485498E}"/>
                    </a:ext>
                  </a:extLst>
                </p:cNvPr>
                <p:cNvSpPr/>
                <p:nvPr/>
              </p:nvSpPr>
              <p:spPr>
                <a:xfrm>
                  <a:off x="3552" y="1576"/>
                  <a:ext cx="84" cy="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35" extrusionOk="0">
                      <a:moveTo>
                        <a:pt x="35" y="18"/>
                      </a:moveTo>
                      <a:cubicBezTo>
                        <a:pt x="35" y="8"/>
                        <a:pt x="27" y="0"/>
                        <a:pt x="17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7"/>
                        <a:pt x="8" y="35"/>
                        <a:pt x="17" y="35"/>
                      </a:cubicBezTo>
                      <a:cubicBezTo>
                        <a:pt x="27" y="35"/>
                        <a:pt x="35" y="27"/>
                        <a:pt x="35" y="18"/>
                      </a:cubicBezTo>
                      <a:moveTo>
                        <a:pt x="33" y="18"/>
                      </a:moveTo>
                      <a:cubicBezTo>
                        <a:pt x="33" y="26"/>
                        <a:pt x="26" y="33"/>
                        <a:pt x="17" y="33"/>
                      </a:cubicBezTo>
                      <a:cubicBezTo>
                        <a:pt x="9" y="33"/>
                        <a:pt x="2" y="26"/>
                        <a:pt x="2" y="18"/>
                      </a:cubicBezTo>
                      <a:cubicBezTo>
                        <a:pt x="2" y="9"/>
                        <a:pt x="9" y="2"/>
                        <a:pt x="17" y="2"/>
                      </a:cubicBezTo>
                      <a:cubicBezTo>
                        <a:pt x="26" y="2"/>
                        <a:pt x="33" y="9"/>
                        <a:pt x="33" y="18"/>
                      </a:cubicBezTo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3" name="Google Shape;1504;p37">
                  <a:extLst>
                    <a:ext uri="{FF2B5EF4-FFF2-40B4-BE49-F238E27FC236}">
                      <a16:creationId xmlns:a16="http://schemas.microsoft.com/office/drawing/2014/main" id="{3498A56F-739B-8E91-48E2-1EF215422D0A}"/>
                    </a:ext>
                  </a:extLst>
                </p:cNvPr>
                <p:cNvSpPr/>
                <p:nvPr/>
              </p:nvSpPr>
              <p:spPr>
                <a:xfrm>
                  <a:off x="3555" y="1578"/>
                  <a:ext cx="79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33" extrusionOk="0">
                      <a:moveTo>
                        <a:pt x="33" y="17"/>
                      </a:moveTo>
                      <a:cubicBezTo>
                        <a:pt x="33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25" y="33"/>
                        <a:pt x="33" y="26"/>
                        <a:pt x="33" y="17"/>
                      </a:cubicBezTo>
                      <a:moveTo>
                        <a:pt x="31" y="17"/>
                      </a:moveTo>
                      <a:cubicBezTo>
                        <a:pt x="31" y="25"/>
                        <a:pt x="25" y="31"/>
                        <a:pt x="16" y="31"/>
                      </a:cubicBezTo>
                      <a:cubicBezTo>
                        <a:pt x="8" y="31"/>
                        <a:pt x="1" y="25"/>
                        <a:pt x="1" y="17"/>
                      </a:cubicBezTo>
                      <a:cubicBezTo>
                        <a:pt x="1" y="8"/>
                        <a:pt x="8" y="2"/>
                        <a:pt x="16" y="2"/>
                      </a:cubicBezTo>
                      <a:cubicBezTo>
                        <a:pt x="25" y="2"/>
                        <a:pt x="31" y="8"/>
                        <a:pt x="31" y="17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4" name="Google Shape;1505;p37">
                  <a:extLst>
                    <a:ext uri="{FF2B5EF4-FFF2-40B4-BE49-F238E27FC236}">
                      <a16:creationId xmlns:a16="http://schemas.microsoft.com/office/drawing/2014/main" id="{E27A407B-4759-23E9-C8EC-0F234E4798EC}"/>
                    </a:ext>
                  </a:extLst>
                </p:cNvPr>
                <p:cNvSpPr/>
                <p:nvPr/>
              </p:nvSpPr>
              <p:spPr>
                <a:xfrm>
                  <a:off x="3557" y="1580"/>
                  <a:ext cx="74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1" extrusionOk="0">
                      <a:moveTo>
                        <a:pt x="31" y="16"/>
                      </a:moveTo>
                      <a:cubicBezTo>
                        <a:pt x="31" y="7"/>
                        <a:pt x="24" y="0"/>
                        <a:pt x="15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4"/>
                        <a:pt x="7" y="31"/>
                        <a:pt x="15" y="31"/>
                      </a:cubicBezTo>
                      <a:cubicBezTo>
                        <a:pt x="24" y="31"/>
                        <a:pt x="31" y="24"/>
                        <a:pt x="31" y="16"/>
                      </a:cubicBezTo>
                      <a:moveTo>
                        <a:pt x="29" y="16"/>
                      </a:moveTo>
                      <a:cubicBezTo>
                        <a:pt x="29" y="23"/>
                        <a:pt x="23" y="30"/>
                        <a:pt x="15" y="30"/>
                      </a:cubicBezTo>
                      <a:cubicBezTo>
                        <a:pt x="8" y="30"/>
                        <a:pt x="1" y="23"/>
                        <a:pt x="1" y="16"/>
                      </a:cubicBezTo>
                      <a:cubicBezTo>
                        <a:pt x="1" y="8"/>
                        <a:pt x="8" y="2"/>
                        <a:pt x="15" y="2"/>
                      </a:cubicBezTo>
                      <a:cubicBezTo>
                        <a:pt x="23" y="2"/>
                        <a:pt x="29" y="8"/>
                        <a:pt x="29" y="16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5" name="Google Shape;1506;p37">
                  <a:extLst>
                    <a:ext uri="{FF2B5EF4-FFF2-40B4-BE49-F238E27FC236}">
                      <a16:creationId xmlns:a16="http://schemas.microsoft.com/office/drawing/2014/main" id="{9BB7A6DF-F52D-75E1-6292-814137802619}"/>
                    </a:ext>
                  </a:extLst>
                </p:cNvPr>
                <p:cNvSpPr/>
                <p:nvPr/>
              </p:nvSpPr>
              <p:spPr>
                <a:xfrm>
                  <a:off x="3557" y="1583"/>
                  <a:ext cx="72" cy="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29" extrusionOk="0">
                      <a:moveTo>
                        <a:pt x="30" y="15"/>
                      </a:moveTo>
                      <a:cubicBezTo>
                        <a:pt x="30" y="6"/>
                        <a:pt x="24" y="0"/>
                        <a:pt x="15" y="0"/>
                      </a:cubicBezTo>
                      <a:cubicBezTo>
                        <a:pt x="7" y="0"/>
                        <a:pt x="0" y="6"/>
                        <a:pt x="0" y="15"/>
                      </a:cubicBezTo>
                      <a:cubicBezTo>
                        <a:pt x="0" y="23"/>
                        <a:pt x="7" y="29"/>
                        <a:pt x="15" y="29"/>
                      </a:cubicBezTo>
                      <a:cubicBezTo>
                        <a:pt x="24" y="29"/>
                        <a:pt x="30" y="23"/>
                        <a:pt x="30" y="15"/>
                      </a:cubicBezTo>
                      <a:moveTo>
                        <a:pt x="29" y="15"/>
                      </a:moveTo>
                      <a:cubicBezTo>
                        <a:pt x="29" y="22"/>
                        <a:pt x="23" y="28"/>
                        <a:pt x="15" y="28"/>
                      </a:cubicBezTo>
                      <a:cubicBezTo>
                        <a:pt x="8" y="28"/>
                        <a:pt x="2" y="22"/>
                        <a:pt x="2" y="15"/>
                      </a:cubicBezTo>
                      <a:cubicBezTo>
                        <a:pt x="2" y="7"/>
                        <a:pt x="8" y="1"/>
                        <a:pt x="15" y="1"/>
                      </a:cubicBezTo>
                      <a:cubicBezTo>
                        <a:pt x="23" y="1"/>
                        <a:pt x="29" y="7"/>
                        <a:pt x="29" y="15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6" name="Google Shape;1507;p37">
                  <a:extLst>
                    <a:ext uri="{FF2B5EF4-FFF2-40B4-BE49-F238E27FC236}">
                      <a16:creationId xmlns:a16="http://schemas.microsoft.com/office/drawing/2014/main" id="{F7AAA7DC-F249-DB28-27C3-F5299E949427}"/>
                    </a:ext>
                  </a:extLst>
                </p:cNvPr>
                <p:cNvSpPr/>
                <p:nvPr/>
              </p:nvSpPr>
              <p:spPr>
                <a:xfrm>
                  <a:off x="3560" y="1585"/>
                  <a:ext cx="67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1"/>
                        <a:pt x="7" y="28"/>
                        <a:pt x="14" y="28"/>
                      </a:cubicBezTo>
                      <a:cubicBezTo>
                        <a:pt x="22" y="28"/>
                        <a:pt x="28" y="21"/>
                        <a:pt x="28" y="14"/>
                      </a:cubicBezTo>
                      <a:moveTo>
                        <a:pt x="27" y="14"/>
                      </a:moveTo>
                      <a:cubicBezTo>
                        <a:pt x="27" y="20"/>
                        <a:pt x="21" y="26"/>
                        <a:pt x="14" y="26"/>
                      </a:cubicBezTo>
                      <a:cubicBezTo>
                        <a:pt x="7" y="26"/>
                        <a:pt x="2" y="20"/>
                        <a:pt x="2" y="14"/>
                      </a:cubicBezTo>
                      <a:cubicBezTo>
                        <a:pt x="2" y="7"/>
                        <a:pt x="7" y="1"/>
                        <a:pt x="14" y="1"/>
                      </a:cubicBezTo>
                      <a:cubicBezTo>
                        <a:pt x="21" y="1"/>
                        <a:pt x="27" y="7"/>
                        <a:pt x="27" y="14"/>
                      </a:cubicBezTo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7" name="Google Shape;1508;p37">
                  <a:extLst>
                    <a:ext uri="{FF2B5EF4-FFF2-40B4-BE49-F238E27FC236}">
                      <a16:creationId xmlns:a16="http://schemas.microsoft.com/office/drawing/2014/main" id="{D1F77008-7697-79F0-282F-7C07283690E2}"/>
                    </a:ext>
                  </a:extLst>
                </p:cNvPr>
                <p:cNvSpPr/>
                <p:nvPr/>
              </p:nvSpPr>
              <p:spPr>
                <a:xfrm>
                  <a:off x="3562" y="1585"/>
                  <a:ext cx="65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27" extrusionOk="0">
                      <a:moveTo>
                        <a:pt x="27" y="14"/>
                      </a:moveTo>
                      <a:cubicBezTo>
                        <a:pt x="27" y="6"/>
                        <a:pt x="21" y="0"/>
                        <a:pt x="13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1"/>
                        <a:pt x="6" y="27"/>
                        <a:pt x="13" y="27"/>
                      </a:cubicBezTo>
                      <a:cubicBezTo>
                        <a:pt x="21" y="27"/>
                        <a:pt x="27" y="21"/>
                        <a:pt x="27" y="14"/>
                      </a:cubicBezTo>
                      <a:moveTo>
                        <a:pt x="25" y="14"/>
                      </a:moveTo>
                      <a:cubicBezTo>
                        <a:pt x="25" y="20"/>
                        <a:pt x="20" y="25"/>
                        <a:pt x="13" y="25"/>
                      </a:cubicBezTo>
                      <a:cubicBezTo>
                        <a:pt x="7" y="25"/>
                        <a:pt x="2" y="20"/>
                        <a:pt x="2" y="14"/>
                      </a:cubicBezTo>
                      <a:cubicBezTo>
                        <a:pt x="2" y="7"/>
                        <a:pt x="7" y="2"/>
                        <a:pt x="13" y="2"/>
                      </a:cubicBezTo>
                      <a:cubicBezTo>
                        <a:pt x="20" y="2"/>
                        <a:pt x="25" y="7"/>
                        <a:pt x="25" y="14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8" name="Google Shape;1509;p37">
                  <a:extLst>
                    <a:ext uri="{FF2B5EF4-FFF2-40B4-BE49-F238E27FC236}">
                      <a16:creationId xmlns:a16="http://schemas.microsoft.com/office/drawing/2014/main" id="{D51B1F30-FB4B-5958-6127-48C1492657E9}"/>
                    </a:ext>
                  </a:extLst>
                </p:cNvPr>
                <p:cNvSpPr/>
                <p:nvPr/>
              </p:nvSpPr>
              <p:spPr>
                <a:xfrm>
                  <a:off x="3564" y="1587"/>
                  <a:ext cx="60" cy="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5" extrusionOk="0">
                      <a:moveTo>
                        <a:pt x="25" y="13"/>
                      </a:moveTo>
                      <a:cubicBezTo>
                        <a:pt x="25" y="6"/>
                        <a:pt x="19" y="0"/>
                        <a:pt x="12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cubicBezTo>
                        <a:pt x="0" y="19"/>
                        <a:pt x="5" y="25"/>
                        <a:pt x="12" y="25"/>
                      </a:cubicBezTo>
                      <a:cubicBezTo>
                        <a:pt x="19" y="25"/>
                        <a:pt x="25" y="19"/>
                        <a:pt x="25" y="13"/>
                      </a:cubicBezTo>
                      <a:moveTo>
                        <a:pt x="23" y="13"/>
                      </a:moveTo>
                      <a:cubicBezTo>
                        <a:pt x="23" y="19"/>
                        <a:pt x="18" y="24"/>
                        <a:pt x="12" y="24"/>
                      </a:cubicBezTo>
                      <a:cubicBezTo>
                        <a:pt x="6" y="24"/>
                        <a:pt x="1" y="19"/>
                        <a:pt x="1" y="13"/>
                      </a:cubicBezTo>
                      <a:cubicBezTo>
                        <a:pt x="1" y="7"/>
                        <a:pt x="6" y="2"/>
                        <a:pt x="12" y="2"/>
                      </a:cubicBezTo>
                      <a:cubicBezTo>
                        <a:pt x="18" y="2"/>
                        <a:pt x="23" y="7"/>
                        <a:pt x="23" y="13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419" name="Google Shape;1510;p37">
                  <a:extLst>
                    <a:ext uri="{FF2B5EF4-FFF2-40B4-BE49-F238E27FC236}">
                      <a16:creationId xmlns:a16="http://schemas.microsoft.com/office/drawing/2014/main" id="{56CB3A36-4F67-86FD-C3C7-E5BB25051962}"/>
                    </a:ext>
                  </a:extLst>
                </p:cNvPr>
                <p:cNvSpPr/>
                <p:nvPr/>
              </p:nvSpPr>
              <p:spPr>
                <a:xfrm>
                  <a:off x="3567" y="1590"/>
                  <a:ext cx="55" cy="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23" extrusionOk="0">
                      <a:moveTo>
                        <a:pt x="23" y="12"/>
                      </a:moveTo>
                      <a:cubicBezTo>
                        <a:pt x="23" y="5"/>
                        <a:pt x="18" y="0"/>
                        <a:pt x="11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8"/>
                        <a:pt x="5" y="23"/>
                        <a:pt x="11" y="23"/>
                      </a:cubicBezTo>
                      <a:cubicBezTo>
                        <a:pt x="18" y="23"/>
                        <a:pt x="23" y="18"/>
                        <a:pt x="23" y="12"/>
                      </a:cubicBezTo>
                      <a:moveTo>
                        <a:pt x="21" y="12"/>
                      </a:moveTo>
                      <a:cubicBezTo>
                        <a:pt x="21" y="17"/>
                        <a:pt x="17" y="22"/>
                        <a:pt x="11" y="22"/>
                      </a:cubicBezTo>
                      <a:cubicBezTo>
                        <a:pt x="6" y="22"/>
                        <a:pt x="1" y="17"/>
                        <a:pt x="1" y="12"/>
                      </a:cubicBezTo>
                      <a:cubicBezTo>
                        <a:pt x="1" y="6"/>
                        <a:pt x="6" y="1"/>
                        <a:pt x="11" y="1"/>
                      </a:cubicBezTo>
                      <a:cubicBezTo>
                        <a:pt x="17" y="1"/>
                        <a:pt x="21" y="6"/>
                        <a:pt x="21" y="12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grpSp>
            <p:nvGrpSpPr>
              <p:cNvPr id="1693" name="Google Shape;1511;p37">
                <a:extLst>
                  <a:ext uri="{FF2B5EF4-FFF2-40B4-BE49-F238E27FC236}">
                    <a16:creationId xmlns:a16="http://schemas.microsoft.com/office/drawing/2014/main" id="{82BA2801-5B55-39A5-200F-F20A70DC504A}"/>
                  </a:ext>
                </a:extLst>
              </p:cNvPr>
              <p:cNvGrpSpPr/>
              <p:nvPr/>
            </p:nvGrpSpPr>
            <p:grpSpPr>
              <a:xfrm>
                <a:off x="2924" y="1477"/>
                <a:ext cx="724" cy="194"/>
                <a:chOff x="2924" y="1477"/>
                <a:chExt cx="724" cy="194"/>
              </a:xfrm>
            </p:grpSpPr>
            <p:sp>
              <p:nvSpPr>
                <p:cNvPr id="2020" name="Google Shape;1512;p37">
                  <a:extLst>
                    <a:ext uri="{FF2B5EF4-FFF2-40B4-BE49-F238E27FC236}">
                      <a16:creationId xmlns:a16="http://schemas.microsoft.com/office/drawing/2014/main" id="{EFED8D5A-AD7E-18D6-8730-DF2851476BB1}"/>
                    </a:ext>
                  </a:extLst>
                </p:cNvPr>
                <p:cNvSpPr/>
                <p:nvPr/>
              </p:nvSpPr>
              <p:spPr>
                <a:xfrm>
                  <a:off x="3567" y="1592"/>
                  <a:ext cx="52" cy="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1" y="11"/>
                      </a:moveTo>
                      <a:cubicBezTo>
                        <a:pt x="21" y="16"/>
                        <a:pt x="16" y="20"/>
                        <a:pt x="11" y="20"/>
                      </a:cubicBezTo>
                      <a:cubicBezTo>
                        <a:pt x="6" y="20"/>
                        <a:pt x="2" y="16"/>
                        <a:pt x="2" y="11"/>
                      </a:cubicBezTo>
                      <a:cubicBezTo>
                        <a:pt x="2" y="5"/>
                        <a:pt x="6" y="1"/>
                        <a:pt x="11" y="1"/>
                      </a:cubicBezTo>
                      <a:cubicBezTo>
                        <a:pt x="16" y="1"/>
                        <a:pt x="21" y="5"/>
                        <a:pt x="21" y="1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1" name="Google Shape;1513;p37">
                  <a:extLst>
                    <a:ext uri="{FF2B5EF4-FFF2-40B4-BE49-F238E27FC236}">
                      <a16:creationId xmlns:a16="http://schemas.microsoft.com/office/drawing/2014/main" id="{99870499-7379-1B2D-2F21-875E47A45F8C}"/>
                    </a:ext>
                  </a:extLst>
                </p:cNvPr>
                <p:cNvSpPr/>
                <p:nvPr/>
              </p:nvSpPr>
              <p:spPr>
                <a:xfrm>
                  <a:off x="3569" y="1592"/>
                  <a:ext cx="48" cy="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20" y="11"/>
                      </a:move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6"/>
                        <a:pt x="5" y="21"/>
                        <a:pt x="10" y="21"/>
                      </a:cubicBezTo>
                      <a:cubicBezTo>
                        <a:pt x="16" y="21"/>
                        <a:pt x="20" y="16"/>
                        <a:pt x="20" y="11"/>
                      </a:cubicBezTo>
                      <a:moveTo>
                        <a:pt x="19" y="11"/>
                      </a:moveTo>
                      <a:cubicBezTo>
                        <a:pt x="19" y="15"/>
                        <a:pt x="15" y="19"/>
                        <a:pt x="10" y="19"/>
                      </a:cubicBezTo>
                      <a:cubicBezTo>
                        <a:pt x="6" y="19"/>
                        <a:pt x="2" y="15"/>
                        <a:pt x="2" y="11"/>
                      </a:cubicBezTo>
                      <a:cubicBezTo>
                        <a:pt x="2" y="6"/>
                        <a:pt x="6" y="2"/>
                        <a:pt x="10" y="2"/>
                      </a:cubicBezTo>
                      <a:cubicBezTo>
                        <a:pt x="15" y="2"/>
                        <a:pt x="19" y="6"/>
                        <a:pt x="19" y="11"/>
                      </a:cubicBezTo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2" name="Google Shape;1514;p37">
                  <a:extLst>
                    <a:ext uri="{FF2B5EF4-FFF2-40B4-BE49-F238E27FC236}">
                      <a16:creationId xmlns:a16="http://schemas.microsoft.com/office/drawing/2014/main" id="{17A4FC85-3D3A-C4D1-AC8F-9CB4A0725128}"/>
                    </a:ext>
                  </a:extLst>
                </p:cNvPr>
                <p:cNvSpPr/>
                <p:nvPr/>
              </p:nvSpPr>
              <p:spPr>
                <a:xfrm>
                  <a:off x="3572" y="1595"/>
                  <a:ext cx="45" cy="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19" y="10"/>
                      </a:moveTo>
                      <a:cubicBezTo>
                        <a:pt x="19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" y="19"/>
                        <a:pt x="19" y="15"/>
                        <a:pt x="19" y="10"/>
                      </a:cubicBezTo>
                      <a:moveTo>
                        <a:pt x="17" y="10"/>
                      </a:moveTo>
                      <a:cubicBezTo>
                        <a:pt x="17" y="14"/>
                        <a:pt x="14" y="17"/>
                        <a:pt x="9" y="17"/>
                      </a:cubicBezTo>
                      <a:cubicBezTo>
                        <a:pt x="5" y="17"/>
                        <a:pt x="1" y="14"/>
                        <a:pt x="1" y="10"/>
                      </a:cubicBezTo>
                      <a:cubicBezTo>
                        <a:pt x="1" y="5"/>
                        <a:pt x="5" y="2"/>
                        <a:pt x="9" y="2"/>
                      </a:cubicBezTo>
                      <a:cubicBezTo>
                        <a:pt x="14" y="2"/>
                        <a:pt x="17" y="5"/>
                        <a:pt x="17" y="10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3" name="Google Shape;1515;p37">
                  <a:extLst>
                    <a:ext uri="{FF2B5EF4-FFF2-40B4-BE49-F238E27FC236}">
                      <a16:creationId xmlns:a16="http://schemas.microsoft.com/office/drawing/2014/main" id="{2FA5B681-E83A-EBB5-367D-F55019156187}"/>
                    </a:ext>
                  </a:extLst>
                </p:cNvPr>
                <p:cNvSpPr/>
                <p:nvPr/>
              </p:nvSpPr>
              <p:spPr>
                <a:xfrm>
                  <a:off x="3574" y="1597"/>
                  <a:ext cx="41" cy="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7" extrusionOk="0">
                      <a:moveTo>
                        <a:pt x="17" y="9"/>
                      </a:moveTo>
                      <a:cubicBezTo>
                        <a:pt x="17" y="4"/>
                        <a:pt x="13" y="0"/>
                        <a:pt x="8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8" y="17"/>
                      </a:cubicBezTo>
                      <a:cubicBezTo>
                        <a:pt x="13" y="17"/>
                        <a:pt x="17" y="13"/>
                        <a:pt x="17" y="9"/>
                      </a:cubicBezTo>
                      <a:moveTo>
                        <a:pt x="15" y="9"/>
                      </a:moveTo>
                      <a:cubicBezTo>
                        <a:pt x="15" y="12"/>
                        <a:pt x="12" y="16"/>
                        <a:pt x="8" y="16"/>
                      </a:cubicBezTo>
                      <a:cubicBezTo>
                        <a:pt x="4" y="16"/>
                        <a:pt x="1" y="12"/>
                        <a:pt x="1" y="9"/>
                      </a:cubicBezTo>
                      <a:cubicBezTo>
                        <a:pt x="1" y="5"/>
                        <a:pt x="4" y="2"/>
                        <a:pt x="8" y="2"/>
                      </a:cubicBezTo>
                      <a:cubicBezTo>
                        <a:pt x="12" y="2"/>
                        <a:pt x="15" y="5"/>
                        <a:pt x="15" y="9"/>
                      </a:cubicBezTo>
                    </a:path>
                  </a:pathLst>
                </a:custGeom>
                <a:solidFill>
                  <a:srgbClr val="4A464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4" name="Google Shape;1516;p37">
                  <a:extLst>
                    <a:ext uri="{FF2B5EF4-FFF2-40B4-BE49-F238E27FC236}">
                      <a16:creationId xmlns:a16="http://schemas.microsoft.com/office/drawing/2014/main" id="{25C06EA6-75C4-4590-A0B9-3FA2321818AC}"/>
                    </a:ext>
                  </a:extLst>
                </p:cNvPr>
                <p:cNvSpPr/>
                <p:nvPr/>
              </p:nvSpPr>
              <p:spPr>
                <a:xfrm>
                  <a:off x="3574" y="1599"/>
                  <a:ext cx="38" cy="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5" extrusionOk="0">
                      <a:moveTo>
                        <a:pt x="16" y="8"/>
                      </a:moveTo>
                      <a:cubicBezTo>
                        <a:pt x="16" y="3"/>
                        <a:pt x="13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2"/>
                        <a:pt x="4" y="15"/>
                        <a:pt x="8" y="15"/>
                      </a:cubicBezTo>
                      <a:cubicBezTo>
                        <a:pt x="13" y="15"/>
                        <a:pt x="16" y="12"/>
                        <a:pt x="16" y="8"/>
                      </a:cubicBezTo>
                      <a:moveTo>
                        <a:pt x="15" y="8"/>
                      </a:moveTo>
                      <a:cubicBezTo>
                        <a:pt x="15" y="11"/>
                        <a:pt x="12" y="14"/>
                        <a:pt x="8" y="14"/>
                      </a:cubicBezTo>
                      <a:cubicBezTo>
                        <a:pt x="5" y="14"/>
                        <a:pt x="2" y="11"/>
                        <a:pt x="2" y="8"/>
                      </a:cubicBezTo>
                      <a:cubicBezTo>
                        <a:pt x="2" y="4"/>
                        <a:pt x="5" y="1"/>
                        <a:pt x="8" y="1"/>
                      </a:cubicBezTo>
                      <a:cubicBezTo>
                        <a:pt x="12" y="1"/>
                        <a:pt x="15" y="4"/>
                        <a:pt x="15" y="8"/>
                      </a:cubicBez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5" name="Google Shape;1517;p37">
                  <a:extLst>
                    <a:ext uri="{FF2B5EF4-FFF2-40B4-BE49-F238E27FC236}">
                      <a16:creationId xmlns:a16="http://schemas.microsoft.com/office/drawing/2014/main" id="{E7005A35-7ADC-9E6F-74DF-8E95D84B95E6}"/>
                    </a:ext>
                  </a:extLst>
                </p:cNvPr>
                <p:cNvSpPr/>
                <p:nvPr/>
              </p:nvSpPr>
              <p:spPr>
                <a:xfrm>
                  <a:off x="3576" y="1602"/>
                  <a:ext cx="34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4"/>
                        <a:pt x="7" y="14"/>
                      </a:cubicBezTo>
                      <a:cubicBezTo>
                        <a:pt x="11" y="14"/>
                        <a:pt x="14" y="10"/>
                        <a:pt x="14" y="7"/>
                      </a:cubicBezTo>
                      <a:moveTo>
                        <a:pt x="13" y="7"/>
                      </a:moveTo>
                      <a:cubicBezTo>
                        <a:pt x="13" y="10"/>
                        <a:pt x="10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4"/>
                        <a:pt x="4" y="1"/>
                        <a:pt x="7" y="1"/>
                      </a:cubicBezTo>
                      <a:cubicBezTo>
                        <a:pt x="10" y="1"/>
                        <a:pt x="13" y="4"/>
                        <a:pt x="13" y="7"/>
                      </a:cubicBezTo>
                    </a:path>
                  </a:pathLst>
                </a:custGeom>
                <a:solidFill>
                  <a:srgbClr val="5652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6" name="Google Shape;1518;p37">
                  <a:extLst>
                    <a:ext uri="{FF2B5EF4-FFF2-40B4-BE49-F238E27FC236}">
                      <a16:creationId xmlns:a16="http://schemas.microsoft.com/office/drawing/2014/main" id="{5C324283-EC4C-93FC-F8E9-6D113CA768FD}"/>
                    </a:ext>
                  </a:extLst>
                </p:cNvPr>
                <p:cNvSpPr/>
                <p:nvPr/>
              </p:nvSpPr>
              <p:spPr>
                <a:xfrm>
                  <a:off x="3579" y="1602"/>
                  <a:ext cx="31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3" extrusionOk="0">
                      <a:moveTo>
                        <a:pt x="13" y="7"/>
                      </a:moveTo>
                      <a:cubicBezTo>
                        <a:pt x="13" y="3"/>
                        <a:pt x="10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0" y="13"/>
                        <a:pt x="13" y="10"/>
                        <a:pt x="13" y="7"/>
                      </a:cubicBezTo>
                      <a:moveTo>
                        <a:pt x="11" y="7"/>
                      </a:moveTo>
                      <a:cubicBezTo>
                        <a:pt x="11" y="9"/>
                        <a:pt x="9" y="11"/>
                        <a:pt x="6" y="11"/>
                      </a:cubicBezTo>
                      <a:cubicBezTo>
                        <a:pt x="4" y="11"/>
                        <a:pt x="2" y="9"/>
                        <a:pt x="2" y="7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9" y="2"/>
                        <a:pt x="11" y="4"/>
                        <a:pt x="11" y="7"/>
                      </a:cubicBezTo>
                    </a:path>
                  </a:pathLst>
                </a:custGeom>
                <a:solidFill>
                  <a:srgbClr val="5955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7" name="Google Shape;1519;p37">
                  <a:extLst>
                    <a:ext uri="{FF2B5EF4-FFF2-40B4-BE49-F238E27FC236}">
                      <a16:creationId xmlns:a16="http://schemas.microsoft.com/office/drawing/2014/main" id="{00AB4EB6-76A1-4704-798B-BC3893A19D73}"/>
                    </a:ext>
                  </a:extLst>
                </p:cNvPr>
                <p:cNvSpPr/>
                <p:nvPr/>
              </p:nvSpPr>
              <p:spPr>
                <a:xfrm>
                  <a:off x="3581" y="1604"/>
                  <a:ext cx="26" cy="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1" extrusionOk="0">
                      <a:moveTo>
                        <a:pt x="11" y="6"/>
                      </a:move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1"/>
                        <a:pt x="5" y="11"/>
                      </a:cubicBezTo>
                      <a:cubicBezTo>
                        <a:pt x="8" y="11"/>
                        <a:pt x="11" y="9"/>
                        <a:pt x="11" y="6"/>
                      </a:cubicBezTo>
                      <a:moveTo>
                        <a:pt x="9" y="6"/>
                      </a:moveTo>
                      <a:cubicBezTo>
                        <a:pt x="9" y="8"/>
                        <a:pt x="7" y="10"/>
                        <a:pt x="5" y="10"/>
                      </a:cubicBezTo>
                      <a:cubicBezTo>
                        <a:pt x="3" y="10"/>
                        <a:pt x="1" y="8"/>
                        <a:pt x="1" y="6"/>
                      </a:cubicBezTo>
                      <a:cubicBezTo>
                        <a:pt x="1" y="3"/>
                        <a:pt x="3" y="2"/>
                        <a:pt x="5" y="2"/>
                      </a:cubicBezTo>
                      <a:cubicBezTo>
                        <a:pt x="7" y="2"/>
                        <a:pt x="9" y="3"/>
                        <a:pt x="9" y="6"/>
                      </a:cubicBezTo>
                    </a:path>
                  </a:pathLst>
                </a:custGeom>
                <a:solidFill>
                  <a:srgbClr val="5D5A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8" name="Google Shape;1520;p37">
                  <a:extLst>
                    <a:ext uri="{FF2B5EF4-FFF2-40B4-BE49-F238E27FC236}">
                      <a16:creationId xmlns:a16="http://schemas.microsoft.com/office/drawing/2014/main" id="{36EE64C7-8D5C-F684-F8E5-C0727483D208}"/>
                    </a:ext>
                  </a:extLst>
                </p:cNvPr>
                <p:cNvSpPr/>
                <p:nvPr/>
              </p:nvSpPr>
              <p:spPr>
                <a:xfrm>
                  <a:off x="3583" y="1607"/>
                  <a:ext cx="22" cy="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" h="9" extrusionOk="0">
                      <a:moveTo>
                        <a:pt x="9" y="5"/>
                      </a:moveTo>
                      <a:cubicBezTo>
                        <a:pt x="9" y="2"/>
                        <a:pt x="7" y="0"/>
                        <a:pt x="4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4" y="9"/>
                      </a:cubicBezTo>
                      <a:cubicBezTo>
                        <a:pt x="7" y="9"/>
                        <a:pt x="9" y="7"/>
                        <a:pt x="9" y="5"/>
                      </a:cubicBezTo>
                      <a:moveTo>
                        <a:pt x="7" y="5"/>
                      </a:moveTo>
                      <a:cubicBezTo>
                        <a:pt x="7" y="6"/>
                        <a:pt x="6" y="8"/>
                        <a:pt x="4" y="8"/>
                      </a:cubicBezTo>
                      <a:cubicBezTo>
                        <a:pt x="3" y="8"/>
                        <a:pt x="1" y="6"/>
                        <a:pt x="1" y="5"/>
                      </a:cubicBezTo>
                      <a:cubicBezTo>
                        <a:pt x="1" y="3"/>
                        <a:pt x="3" y="1"/>
                        <a:pt x="4" y="1"/>
                      </a:cubicBezTo>
                      <a:cubicBezTo>
                        <a:pt x="6" y="1"/>
                        <a:pt x="7" y="3"/>
                        <a:pt x="7" y="5"/>
                      </a:cubicBezTo>
                    </a:path>
                  </a:pathLst>
                </a:custGeom>
                <a:solidFill>
                  <a:srgbClr val="63605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29" name="Google Shape;1521;p37">
                  <a:extLst>
                    <a:ext uri="{FF2B5EF4-FFF2-40B4-BE49-F238E27FC236}">
                      <a16:creationId xmlns:a16="http://schemas.microsoft.com/office/drawing/2014/main" id="{93567224-C3E7-C625-9685-BF894A215961}"/>
                    </a:ext>
                  </a:extLst>
                </p:cNvPr>
                <p:cNvSpPr/>
                <p:nvPr/>
              </p:nvSpPr>
              <p:spPr>
                <a:xfrm>
                  <a:off x="3583" y="1609"/>
                  <a:ext cx="20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1"/>
                        <a:pt x="6" y="0"/>
                        <a:pt x="4" y="0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7" y="4"/>
                      </a:moveTo>
                      <a:cubicBezTo>
                        <a:pt x="7" y="5"/>
                        <a:pt x="6" y="6"/>
                        <a:pt x="4" y="6"/>
                      </a:cubicBezTo>
                      <a:cubicBezTo>
                        <a:pt x="3" y="6"/>
                        <a:pt x="2" y="5"/>
                        <a:pt x="2" y="4"/>
                      </a:cubicBezTo>
                      <a:cubicBezTo>
                        <a:pt x="2" y="2"/>
                        <a:pt x="3" y="1"/>
                        <a:pt x="4" y="1"/>
                      </a:cubicBezTo>
                      <a:cubicBezTo>
                        <a:pt x="6" y="1"/>
                        <a:pt x="7" y="2"/>
                        <a:pt x="7" y="4"/>
                      </a:cubicBezTo>
                    </a:path>
                  </a:pathLst>
                </a:custGeom>
                <a:solidFill>
                  <a:srgbClr val="69666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0" name="Google Shape;1522;p37">
                  <a:extLst>
                    <a:ext uri="{FF2B5EF4-FFF2-40B4-BE49-F238E27FC236}">
                      <a16:creationId xmlns:a16="http://schemas.microsoft.com/office/drawing/2014/main" id="{6B0CC2ED-BDC2-C766-ACAC-364856AE0E10}"/>
                    </a:ext>
                  </a:extLst>
                </p:cNvPr>
                <p:cNvSpPr/>
                <p:nvPr/>
              </p:nvSpPr>
              <p:spPr>
                <a:xfrm>
                  <a:off x="3586" y="1609"/>
                  <a:ext cx="14" cy="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7" extrusionOk="0">
                      <a:moveTo>
                        <a:pt x="6" y="4"/>
                      </a:moveTo>
                      <a:cubicBezTo>
                        <a:pt x="6" y="2"/>
                        <a:pt x="5" y="0"/>
                        <a:pt x="3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"/>
                        <a:pt x="2" y="7"/>
                        <a:pt x="3" y="7"/>
                      </a:cubicBezTo>
                      <a:cubicBezTo>
                        <a:pt x="5" y="7"/>
                        <a:pt x="6" y="5"/>
                        <a:pt x="6" y="4"/>
                      </a:cubicBezTo>
                      <a:moveTo>
                        <a:pt x="5" y="4"/>
                      </a:moveTo>
                      <a:cubicBezTo>
                        <a:pt x="5" y="4"/>
                        <a:pt x="4" y="5"/>
                        <a:pt x="3" y="5"/>
                      </a:cubicBezTo>
                      <a:cubicBezTo>
                        <a:pt x="2" y="5"/>
                        <a:pt x="2" y="4"/>
                        <a:pt x="2" y="4"/>
                      </a:cubicBezTo>
                      <a:cubicBezTo>
                        <a:pt x="2" y="3"/>
                        <a:pt x="2" y="2"/>
                        <a:pt x="3" y="2"/>
                      </a:cubicBezTo>
                      <a:cubicBezTo>
                        <a:pt x="4" y="2"/>
                        <a:pt x="5" y="3"/>
                        <a:pt x="5" y="4"/>
                      </a:cubicBezTo>
                    </a:path>
                  </a:pathLst>
                </a:custGeom>
                <a:solidFill>
                  <a:srgbClr val="6D6B6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1" name="Google Shape;1523;p37">
                  <a:extLst>
                    <a:ext uri="{FF2B5EF4-FFF2-40B4-BE49-F238E27FC236}">
                      <a16:creationId xmlns:a16="http://schemas.microsoft.com/office/drawing/2014/main" id="{0C4F5B99-A113-CDD8-FF1C-E0F33A945BA0}"/>
                    </a:ext>
                  </a:extLst>
                </p:cNvPr>
                <p:cNvSpPr/>
                <p:nvPr/>
              </p:nvSpPr>
              <p:spPr>
                <a:xfrm>
                  <a:off x="3588" y="1611"/>
                  <a:ext cx="12" cy="12"/>
                </a:xfrm>
                <a:prstGeom prst="ellipse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2" name="Google Shape;1524;p37">
                  <a:extLst>
                    <a:ext uri="{FF2B5EF4-FFF2-40B4-BE49-F238E27FC236}">
                      <a16:creationId xmlns:a16="http://schemas.microsoft.com/office/drawing/2014/main" id="{DD64F6C5-CED8-B0CE-1FD8-0014C26D86EA}"/>
                    </a:ext>
                  </a:extLst>
                </p:cNvPr>
                <p:cNvSpPr/>
                <p:nvPr/>
              </p:nvSpPr>
              <p:spPr>
                <a:xfrm>
                  <a:off x="3591" y="1614"/>
                  <a:ext cx="7" cy="7"/>
                </a:xfrm>
                <a:prstGeom prst="ellipse">
                  <a:avLst/>
                </a:prstGeom>
                <a:solidFill>
                  <a:srgbClr val="77757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3" name="Google Shape;1525;p37">
                  <a:extLst>
                    <a:ext uri="{FF2B5EF4-FFF2-40B4-BE49-F238E27FC236}">
                      <a16:creationId xmlns:a16="http://schemas.microsoft.com/office/drawing/2014/main" id="{7C03C3C6-24BA-B0A3-F2E0-0D9F40EE5A27}"/>
                    </a:ext>
                  </a:extLst>
                </p:cNvPr>
                <p:cNvSpPr/>
                <p:nvPr/>
              </p:nvSpPr>
              <p:spPr>
                <a:xfrm>
                  <a:off x="3593" y="1616"/>
                  <a:ext cx="2" cy="3"/>
                </a:xfrm>
                <a:prstGeom prst="ellipse">
                  <a:avLst/>
                </a:pr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4" name="Google Shape;1526;p37">
                  <a:extLst>
                    <a:ext uri="{FF2B5EF4-FFF2-40B4-BE49-F238E27FC236}">
                      <a16:creationId xmlns:a16="http://schemas.microsoft.com/office/drawing/2014/main" id="{5F4173DE-EBC1-786A-CE8D-855786490D93}"/>
                    </a:ext>
                  </a:extLst>
                </p:cNvPr>
                <p:cNvSpPr/>
                <p:nvPr/>
              </p:nvSpPr>
              <p:spPr>
                <a:xfrm>
                  <a:off x="3538" y="1564"/>
                  <a:ext cx="110" cy="107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5" name="Google Shape;1527;p37">
                  <a:extLst>
                    <a:ext uri="{FF2B5EF4-FFF2-40B4-BE49-F238E27FC236}">
                      <a16:creationId xmlns:a16="http://schemas.microsoft.com/office/drawing/2014/main" id="{C5695305-3AFE-DF76-07F2-7897ACB007FD}"/>
                    </a:ext>
                  </a:extLst>
                </p:cNvPr>
                <p:cNvSpPr/>
                <p:nvPr/>
              </p:nvSpPr>
              <p:spPr>
                <a:xfrm>
                  <a:off x="3593" y="1564"/>
                  <a:ext cx="1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6" name="Google Shape;1528;p37">
                  <a:extLst>
                    <a:ext uri="{FF2B5EF4-FFF2-40B4-BE49-F238E27FC236}">
                      <a16:creationId xmlns:a16="http://schemas.microsoft.com/office/drawing/2014/main" id="{B5C90E03-E8E1-BFCF-4FBF-874B8B39C4B6}"/>
                    </a:ext>
                  </a:extLst>
                </p:cNvPr>
                <p:cNvSpPr/>
                <p:nvPr/>
              </p:nvSpPr>
              <p:spPr>
                <a:xfrm>
                  <a:off x="3593" y="1564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7" name="Google Shape;1529;p37">
                  <a:extLst>
                    <a:ext uri="{FF2B5EF4-FFF2-40B4-BE49-F238E27FC236}">
                      <a16:creationId xmlns:a16="http://schemas.microsoft.com/office/drawing/2014/main" id="{8837D0F7-FC6D-B343-5084-F1B493D3CFA5}"/>
                    </a:ext>
                  </a:extLst>
                </p:cNvPr>
                <p:cNvSpPr/>
                <p:nvPr/>
              </p:nvSpPr>
              <p:spPr>
                <a:xfrm>
                  <a:off x="3593" y="1564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8" name="Google Shape;1530;p37">
                  <a:extLst>
                    <a:ext uri="{FF2B5EF4-FFF2-40B4-BE49-F238E27FC236}">
                      <a16:creationId xmlns:a16="http://schemas.microsoft.com/office/drawing/2014/main" id="{90879597-D6EA-3D7F-2AF3-6D415B0035E9}"/>
                    </a:ext>
                  </a:extLst>
                </p:cNvPr>
                <p:cNvSpPr/>
                <p:nvPr/>
              </p:nvSpPr>
              <p:spPr>
                <a:xfrm>
                  <a:off x="3595" y="1564"/>
                  <a:ext cx="1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39" name="Google Shape;1531;p37">
                  <a:extLst>
                    <a:ext uri="{FF2B5EF4-FFF2-40B4-BE49-F238E27FC236}">
                      <a16:creationId xmlns:a16="http://schemas.microsoft.com/office/drawing/2014/main" id="{93DA65F7-AF35-A252-2A24-1F59E3A6F016}"/>
                    </a:ext>
                  </a:extLst>
                </p:cNvPr>
                <p:cNvSpPr/>
                <p:nvPr/>
              </p:nvSpPr>
              <p:spPr>
                <a:xfrm>
                  <a:off x="3586" y="1564"/>
                  <a:ext cx="5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0" name="Google Shape;1532;p37">
                  <a:extLst>
                    <a:ext uri="{FF2B5EF4-FFF2-40B4-BE49-F238E27FC236}">
                      <a16:creationId xmlns:a16="http://schemas.microsoft.com/office/drawing/2014/main" id="{6341A3A7-CE47-E589-1B7C-8EE3204ECC0E}"/>
                    </a:ext>
                  </a:extLst>
                </p:cNvPr>
                <p:cNvSpPr/>
                <p:nvPr/>
              </p:nvSpPr>
              <p:spPr>
                <a:xfrm>
                  <a:off x="3588" y="1564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1" name="Google Shape;1533;p37">
                  <a:extLst>
                    <a:ext uri="{FF2B5EF4-FFF2-40B4-BE49-F238E27FC236}">
                      <a16:creationId xmlns:a16="http://schemas.microsoft.com/office/drawing/2014/main" id="{00B25730-8348-70C4-F61E-D89AE3B7CC97}"/>
                    </a:ext>
                  </a:extLst>
                </p:cNvPr>
                <p:cNvSpPr/>
                <p:nvPr/>
              </p:nvSpPr>
              <p:spPr>
                <a:xfrm>
                  <a:off x="3581" y="1564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5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2" name="Google Shape;1534;p37">
                  <a:extLst>
                    <a:ext uri="{FF2B5EF4-FFF2-40B4-BE49-F238E27FC236}">
                      <a16:creationId xmlns:a16="http://schemas.microsoft.com/office/drawing/2014/main" id="{76AB876B-E1E3-6AB0-8685-2121E00D6E9E}"/>
                    </a:ext>
                  </a:extLst>
                </p:cNvPr>
                <p:cNvSpPr/>
                <p:nvPr/>
              </p:nvSpPr>
              <p:spPr>
                <a:xfrm>
                  <a:off x="3583" y="1564"/>
                  <a:ext cx="3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4" extrusionOk="0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3" name="Google Shape;1535;p37">
                  <a:extLst>
                    <a:ext uri="{FF2B5EF4-FFF2-40B4-BE49-F238E27FC236}">
                      <a16:creationId xmlns:a16="http://schemas.microsoft.com/office/drawing/2014/main" id="{38EFC883-FC66-0B93-E094-D7D0524CD3DA}"/>
                    </a:ext>
                  </a:extLst>
                </p:cNvPr>
                <p:cNvSpPr/>
                <p:nvPr/>
              </p:nvSpPr>
              <p:spPr>
                <a:xfrm>
                  <a:off x="3574" y="1566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2" y="5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7" y="2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4" name="Google Shape;1536;p37">
                  <a:extLst>
                    <a:ext uri="{FF2B5EF4-FFF2-40B4-BE49-F238E27FC236}">
                      <a16:creationId xmlns:a16="http://schemas.microsoft.com/office/drawing/2014/main" id="{647BC8D5-5800-FEE5-10BE-698DCDDB7A02}"/>
                    </a:ext>
                  </a:extLst>
                </p:cNvPr>
                <p:cNvSpPr/>
                <p:nvPr/>
              </p:nvSpPr>
              <p:spPr>
                <a:xfrm>
                  <a:off x="3576" y="1566"/>
                  <a:ext cx="5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2" extrusionOk="0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5" name="Google Shape;1537;p37">
                  <a:extLst>
                    <a:ext uri="{FF2B5EF4-FFF2-40B4-BE49-F238E27FC236}">
                      <a16:creationId xmlns:a16="http://schemas.microsoft.com/office/drawing/2014/main" id="{E4FEBC72-8ABB-5A9D-0272-B4FDD5A122E5}"/>
                    </a:ext>
                  </a:extLst>
                </p:cNvPr>
                <p:cNvSpPr/>
                <p:nvPr/>
              </p:nvSpPr>
              <p:spPr>
                <a:xfrm>
                  <a:off x="3569" y="1568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6" name="Google Shape;1538;p37">
                  <a:extLst>
                    <a:ext uri="{FF2B5EF4-FFF2-40B4-BE49-F238E27FC236}">
                      <a16:creationId xmlns:a16="http://schemas.microsoft.com/office/drawing/2014/main" id="{C7433ADD-C9FD-6736-5A0B-48924A93607F}"/>
                    </a:ext>
                  </a:extLst>
                </p:cNvPr>
                <p:cNvSpPr/>
                <p:nvPr/>
              </p:nvSpPr>
              <p:spPr>
                <a:xfrm>
                  <a:off x="3572" y="1566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2" y="5"/>
                      </a:move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7" name="Google Shape;1539;p37">
                  <a:extLst>
                    <a:ext uri="{FF2B5EF4-FFF2-40B4-BE49-F238E27FC236}">
                      <a16:creationId xmlns:a16="http://schemas.microsoft.com/office/drawing/2014/main" id="{C858BBD0-4328-AFA9-3336-1E9233F239CA}"/>
                    </a:ext>
                  </a:extLst>
                </p:cNvPr>
                <p:cNvSpPr/>
                <p:nvPr/>
              </p:nvSpPr>
              <p:spPr>
                <a:xfrm>
                  <a:off x="3564" y="1568"/>
                  <a:ext cx="5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8" extrusionOk="0">
                      <a:moveTo>
                        <a:pt x="3" y="8"/>
                      </a:moveTo>
                      <a:lnTo>
                        <a:pt x="0" y="5"/>
                      </a:lnTo>
                      <a:lnTo>
                        <a:pt x="5" y="0"/>
                      </a:lnTo>
                      <a:lnTo>
                        <a:pt x="5" y="5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8" name="Google Shape;1540;p37">
                  <a:extLst>
                    <a:ext uri="{FF2B5EF4-FFF2-40B4-BE49-F238E27FC236}">
                      <a16:creationId xmlns:a16="http://schemas.microsoft.com/office/drawing/2014/main" id="{958E4CE0-C8B4-18D8-7CFC-D5600C39AB0B}"/>
                    </a:ext>
                  </a:extLst>
                </p:cNvPr>
                <p:cNvSpPr/>
                <p:nvPr/>
              </p:nvSpPr>
              <p:spPr>
                <a:xfrm>
                  <a:off x="3567" y="1568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3"/>
                      </a:ln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49" name="Google Shape;1541;p37">
                  <a:extLst>
                    <a:ext uri="{FF2B5EF4-FFF2-40B4-BE49-F238E27FC236}">
                      <a16:creationId xmlns:a16="http://schemas.microsoft.com/office/drawing/2014/main" id="{4D8970DD-B566-4CA8-1EC0-7BDDE8CAA8C9}"/>
                    </a:ext>
                  </a:extLst>
                </p:cNvPr>
                <p:cNvSpPr/>
                <p:nvPr/>
              </p:nvSpPr>
              <p:spPr>
                <a:xfrm>
                  <a:off x="3560" y="1573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2" y="5"/>
                      </a:moveTo>
                      <a:lnTo>
                        <a:pt x="0" y="3"/>
                      </a:lnTo>
                      <a:lnTo>
                        <a:pt x="4" y="0"/>
                      </a:lnTo>
                      <a:lnTo>
                        <a:pt x="7" y="3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0" name="Google Shape;1542;p37">
                  <a:extLst>
                    <a:ext uri="{FF2B5EF4-FFF2-40B4-BE49-F238E27FC236}">
                      <a16:creationId xmlns:a16="http://schemas.microsoft.com/office/drawing/2014/main" id="{A712BE31-2246-71F0-DFC0-7E86C2D9B523}"/>
                    </a:ext>
                  </a:extLst>
                </p:cNvPr>
                <p:cNvSpPr/>
                <p:nvPr/>
              </p:nvSpPr>
              <p:spPr>
                <a:xfrm>
                  <a:off x="3562" y="1571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1" name="Google Shape;1543;p37">
                  <a:extLst>
                    <a:ext uri="{FF2B5EF4-FFF2-40B4-BE49-F238E27FC236}">
                      <a16:creationId xmlns:a16="http://schemas.microsoft.com/office/drawing/2014/main" id="{7BDCB95C-1EB3-4297-0842-FBA0F9533D44}"/>
                    </a:ext>
                  </a:extLst>
                </p:cNvPr>
                <p:cNvSpPr/>
                <p:nvPr/>
              </p:nvSpPr>
              <p:spPr>
                <a:xfrm>
                  <a:off x="3555" y="1576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2" y="7"/>
                      </a:moveTo>
                      <a:lnTo>
                        <a:pt x="0" y="4"/>
                      </a:lnTo>
                      <a:lnTo>
                        <a:pt x="5" y="0"/>
                      </a:lnTo>
                      <a:lnTo>
                        <a:pt x="7" y="2"/>
                      </a:lnTo>
                      <a:lnTo>
                        <a:pt x="2" y="7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2" name="Google Shape;1544;p37">
                  <a:extLst>
                    <a:ext uri="{FF2B5EF4-FFF2-40B4-BE49-F238E27FC236}">
                      <a16:creationId xmlns:a16="http://schemas.microsoft.com/office/drawing/2014/main" id="{D19B9CE2-78F1-C5EF-BCE9-CFA0B821E7FA}"/>
                    </a:ext>
                  </a:extLst>
                </p:cNvPr>
                <p:cNvSpPr/>
                <p:nvPr/>
              </p:nvSpPr>
              <p:spPr>
                <a:xfrm>
                  <a:off x="3557" y="1573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3" y="7"/>
                      </a:moveTo>
                      <a:lnTo>
                        <a:pt x="0" y="5"/>
                      </a:lnTo>
                      <a:lnTo>
                        <a:pt x="5" y="0"/>
                      </a:lnTo>
                      <a:lnTo>
                        <a:pt x="7" y="3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3" name="Google Shape;1545;p37">
                  <a:extLst>
                    <a:ext uri="{FF2B5EF4-FFF2-40B4-BE49-F238E27FC236}">
                      <a16:creationId xmlns:a16="http://schemas.microsoft.com/office/drawing/2014/main" id="{811ED62E-6D0C-6B57-6FC8-6B94071E6322}"/>
                    </a:ext>
                  </a:extLst>
                </p:cNvPr>
                <p:cNvSpPr/>
                <p:nvPr/>
              </p:nvSpPr>
              <p:spPr>
                <a:xfrm>
                  <a:off x="3552" y="1580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5" y="3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4" name="Google Shape;1546;p37">
                  <a:extLst>
                    <a:ext uri="{FF2B5EF4-FFF2-40B4-BE49-F238E27FC236}">
                      <a16:creationId xmlns:a16="http://schemas.microsoft.com/office/drawing/2014/main" id="{AAF7377F-F7C4-05CF-DC35-B1631C9788D9}"/>
                    </a:ext>
                  </a:extLst>
                </p:cNvPr>
                <p:cNvSpPr/>
                <p:nvPr/>
              </p:nvSpPr>
              <p:spPr>
                <a:xfrm>
                  <a:off x="3552" y="1578"/>
                  <a:ext cx="8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5" extrusionOk="0">
                      <a:moveTo>
                        <a:pt x="3" y="5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8" y="2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5" name="Google Shape;1547;p37">
                  <a:extLst>
                    <a:ext uri="{FF2B5EF4-FFF2-40B4-BE49-F238E27FC236}">
                      <a16:creationId xmlns:a16="http://schemas.microsoft.com/office/drawing/2014/main" id="{956402C1-0E84-A407-D8FD-6151BD511CDF}"/>
                    </a:ext>
                  </a:extLst>
                </p:cNvPr>
                <p:cNvSpPr/>
                <p:nvPr/>
              </p:nvSpPr>
              <p:spPr>
                <a:xfrm>
                  <a:off x="3548" y="1583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2" y="7"/>
                      </a:move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7" y="2"/>
                      </a:lnTo>
                      <a:lnTo>
                        <a:pt x="2" y="7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6" name="Google Shape;1548;p37">
                  <a:extLst>
                    <a:ext uri="{FF2B5EF4-FFF2-40B4-BE49-F238E27FC236}">
                      <a16:creationId xmlns:a16="http://schemas.microsoft.com/office/drawing/2014/main" id="{71B8C0B4-51D4-2C4A-8C84-108C31FFEFFA}"/>
                    </a:ext>
                  </a:extLst>
                </p:cNvPr>
                <p:cNvSpPr/>
                <p:nvPr/>
              </p:nvSpPr>
              <p:spPr>
                <a:xfrm>
                  <a:off x="3550" y="1583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2" y="4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7" name="Google Shape;1549;p37">
                  <a:extLst>
                    <a:ext uri="{FF2B5EF4-FFF2-40B4-BE49-F238E27FC236}">
                      <a16:creationId xmlns:a16="http://schemas.microsoft.com/office/drawing/2014/main" id="{95A0A855-60B2-F2CD-DC2C-53DF8513DD89}"/>
                    </a:ext>
                  </a:extLst>
                </p:cNvPr>
                <p:cNvSpPr/>
                <p:nvPr/>
              </p:nvSpPr>
              <p:spPr>
                <a:xfrm>
                  <a:off x="3545" y="1587"/>
                  <a:ext cx="5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8" extrusionOk="0">
                      <a:moveTo>
                        <a:pt x="3" y="8"/>
                      </a:moveTo>
                      <a:lnTo>
                        <a:pt x="0" y="5"/>
                      </a:lnTo>
                      <a:lnTo>
                        <a:pt x="3" y="0"/>
                      </a:lnTo>
                      <a:lnTo>
                        <a:pt x="5" y="3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8" name="Google Shape;1550;p37">
                  <a:extLst>
                    <a:ext uri="{FF2B5EF4-FFF2-40B4-BE49-F238E27FC236}">
                      <a16:creationId xmlns:a16="http://schemas.microsoft.com/office/drawing/2014/main" id="{6F1F17DC-8958-3BBD-8ACA-AE172DDE9B43}"/>
                    </a:ext>
                  </a:extLst>
                </p:cNvPr>
                <p:cNvSpPr/>
                <p:nvPr/>
              </p:nvSpPr>
              <p:spPr>
                <a:xfrm>
                  <a:off x="3548" y="1587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2" y="5"/>
                      </a:move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59" name="Google Shape;1551;p37">
                  <a:extLst>
                    <a:ext uri="{FF2B5EF4-FFF2-40B4-BE49-F238E27FC236}">
                      <a16:creationId xmlns:a16="http://schemas.microsoft.com/office/drawing/2014/main" id="{760AAFCA-3340-87E4-12E5-E71EAC7F3735}"/>
                    </a:ext>
                  </a:extLst>
                </p:cNvPr>
                <p:cNvSpPr/>
                <p:nvPr/>
              </p:nvSpPr>
              <p:spPr>
                <a:xfrm>
                  <a:off x="3543" y="1595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2" y="4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0" name="Google Shape;1552;p37">
                  <a:extLst>
                    <a:ext uri="{FF2B5EF4-FFF2-40B4-BE49-F238E27FC236}">
                      <a16:creationId xmlns:a16="http://schemas.microsoft.com/office/drawing/2014/main" id="{4CE10C41-EE30-E36D-2648-D5DB82EA9DFA}"/>
                    </a:ext>
                  </a:extLst>
                </p:cNvPr>
                <p:cNvSpPr/>
                <p:nvPr/>
              </p:nvSpPr>
              <p:spPr>
                <a:xfrm>
                  <a:off x="3545" y="1592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1" name="Google Shape;1553;p37">
                  <a:extLst>
                    <a:ext uri="{FF2B5EF4-FFF2-40B4-BE49-F238E27FC236}">
                      <a16:creationId xmlns:a16="http://schemas.microsoft.com/office/drawing/2014/main" id="{52AB5B2A-36C8-C2B7-B179-EEC0A007C551}"/>
                    </a:ext>
                  </a:extLst>
                </p:cNvPr>
                <p:cNvSpPr/>
                <p:nvPr/>
              </p:nvSpPr>
              <p:spPr>
                <a:xfrm>
                  <a:off x="3540" y="1599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5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2" name="Google Shape;1554;p37">
                  <a:extLst>
                    <a:ext uri="{FF2B5EF4-FFF2-40B4-BE49-F238E27FC236}">
                      <a16:creationId xmlns:a16="http://schemas.microsoft.com/office/drawing/2014/main" id="{3B189BBE-6457-396D-B7D1-5F705B0D17D1}"/>
                    </a:ext>
                  </a:extLst>
                </p:cNvPr>
                <p:cNvSpPr/>
                <p:nvPr/>
              </p:nvSpPr>
              <p:spPr>
                <a:xfrm>
                  <a:off x="3543" y="1597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3" name="Google Shape;1555;p37">
                  <a:extLst>
                    <a:ext uri="{FF2B5EF4-FFF2-40B4-BE49-F238E27FC236}">
                      <a16:creationId xmlns:a16="http://schemas.microsoft.com/office/drawing/2014/main" id="{E154FA42-0B6B-511F-4006-3D8A51A2744A}"/>
                    </a:ext>
                  </a:extLst>
                </p:cNvPr>
                <p:cNvSpPr/>
                <p:nvPr/>
              </p:nvSpPr>
              <p:spPr>
                <a:xfrm>
                  <a:off x="3540" y="1604"/>
                  <a:ext cx="3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4" name="Google Shape;1556;p37">
                  <a:extLst>
                    <a:ext uri="{FF2B5EF4-FFF2-40B4-BE49-F238E27FC236}">
                      <a16:creationId xmlns:a16="http://schemas.microsoft.com/office/drawing/2014/main" id="{BC3B8652-0ABD-8907-CAAE-4D18DC90CFE0}"/>
                    </a:ext>
                  </a:extLst>
                </p:cNvPr>
                <p:cNvSpPr/>
                <p:nvPr/>
              </p:nvSpPr>
              <p:spPr>
                <a:xfrm>
                  <a:off x="3540" y="1602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5" y="2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5" name="Google Shape;1557;p37">
                  <a:extLst>
                    <a:ext uri="{FF2B5EF4-FFF2-40B4-BE49-F238E27FC236}">
                      <a16:creationId xmlns:a16="http://schemas.microsoft.com/office/drawing/2014/main" id="{6CC2DFA5-1A40-1B72-DB6B-08F376623475}"/>
                    </a:ext>
                  </a:extLst>
                </p:cNvPr>
                <p:cNvSpPr/>
                <p:nvPr/>
              </p:nvSpPr>
              <p:spPr>
                <a:xfrm>
                  <a:off x="3540" y="1611"/>
                  <a:ext cx="3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6" name="Google Shape;1558;p37">
                  <a:extLst>
                    <a:ext uri="{FF2B5EF4-FFF2-40B4-BE49-F238E27FC236}">
                      <a16:creationId xmlns:a16="http://schemas.microsoft.com/office/drawing/2014/main" id="{7EC520F3-C40A-2088-8019-483E20978417}"/>
                    </a:ext>
                  </a:extLst>
                </p:cNvPr>
                <p:cNvSpPr/>
                <p:nvPr/>
              </p:nvSpPr>
              <p:spPr>
                <a:xfrm>
                  <a:off x="3540" y="1609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7" name="Google Shape;1559;p37">
                  <a:extLst>
                    <a:ext uri="{FF2B5EF4-FFF2-40B4-BE49-F238E27FC236}">
                      <a16:creationId xmlns:a16="http://schemas.microsoft.com/office/drawing/2014/main" id="{EF47690E-B00C-9D29-82D2-2609073B05F3}"/>
                    </a:ext>
                  </a:extLst>
                </p:cNvPr>
                <p:cNvSpPr/>
                <p:nvPr/>
              </p:nvSpPr>
              <p:spPr>
                <a:xfrm>
                  <a:off x="3540" y="1619"/>
                  <a:ext cx="3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8" name="Google Shape;1560;p37">
                  <a:extLst>
                    <a:ext uri="{FF2B5EF4-FFF2-40B4-BE49-F238E27FC236}">
                      <a16:creationId xmlns:a16="http://schemas.microsoft.com/office/drawing/2014/main" id="{B18BD2D4-56F3-C2E4-33B1-1DE1101F32E1}"/>
                    </a:ext>
                  </a:extLst>
                </p:cNvPr>
                <p:cNvSpPr/>
                <p:nvPr/>
              </p:nvSpPr>
              <p:spPr>
                <a:xfrm>
                  <a:off x="3540" y="1616"/>
                  <a:ext cx="3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69" name="Google Shape;1561;p37">
                  <a:extLst>
                    <a:ext uri="{FF2B5EF4-FFF2-40B4-BE49-F238E27FC236}">
                      <a16:creationId xmlns:a16="http://schemas.microsoft.com/office/drawing/2014/main" id="{73381043-C336-3800-5971-799E7D57D0DC}"/>
                    </a:ext>
                  </a:extLst>
                </p:cNvPr>
                <p:cNvSpPr/>
                <p:nvPr/>
              </p:nvSpPr>
              <p:spPr>
                <a:xfrm>
                  <a:off x="3540" y="1614"/>
                  <a:ext cx="3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0" name="Google Shape;1562;p37">
                  <a:extLst>
                    <a:ext uri="{FF2B5EF4-FFF2-40B4-BE49-F238E27FC236}">
                      <a16:creationId xmlns:a16="http://schemas.microsoft.com/office/drawing/2014/main" id="{ADDFE872-BE12-8022-5665-40C709A331A1}"/>
                    </a:ext>
                  </a:extLst>
                </p:cNvPr>
                <p:cNvSpPr/>
                <p:nvPr/>
              </p:nvSpPr>
              <p:spPr>
                <a:xfrm>
                  <a:off x="3540" y="1616"/>
                  <a:ext cx="3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1" name="Google Shape;1563;p37">
                  <a:extLst>
                    <a:ext uri="{FF2B5EF4-FFF2-40B4-BE49-F238E27FC236}">
                      <a16:creationId xmlns:a16="http://schemas.microsoft.com/office/drawing/2014/main" id="{35694325-A21F-2B17-4C13-E917E999A87B}"/>
                    </a:ext>
                  </a:extLst>
                </p:cNvPr>
                <p:cNvSpPr/>
                <p:nvPr/>
              </p:nvSpPr>
              <p:spPr>
                <a:xfrm>
                  <a:off x="3540" y="1621"/>
                  <a:ext cx="3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5" extrusionOk="0">
                      <a:moveTo>
                        <a:pt x="3" y="2"/>
                      </a:move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2" name="Google Shape;1564;p37">
                  <a:extLst>
                    <a:ext uri="{FF2B5EF4-FFF2-40B4-BE49-F238E27FC236}">
                      <a16:creationId xmlns:a16="http://schemas.microsoft.com/office/drawing/2014/main" id="{89B8ED33-6862-4AF6-31BB-B82CFD60CCE0}"/>
                    </a:ext>
                  </a:extLst>
                </p:cNvPr>
                <p:cNvSpPr/>
                <p:nvPr/>
              </p:nvSpPr>
              <p:spPr>
                <a:xfrm>
                  <a:off x="3540" y="1621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3" name="Google Shape;1565;p37">
                  <a:extLst>
                    <a:ext uri="{FF2B5EF4-FFF2-40B4-BE49-F238E27FC236}">
                      <a16:creationId xmlns:a16="http://schemas.microsoft.com/office/drawing/2014/main" id="{73CA580A-3472-B794-73C1-E4BB3C40EFE1}"/>
                    </a:ext>
                  </a:extLst>
                </p:cNvPr>
                <p:cNvSpPr/>
                <p:nvPr/>
              </p:nvSpPr>
              <p:spPr>
                <a:xfrm>
                  <a:off x="3540" y="1626"/>
                  <a:ext cx="3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5" extrusionOk="0">
                      <a:moveTo>
                        <a:pt x="3" y="5"/>
                      </a:move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4" name="Google Shape;1566;p37">
                  <a:extLst>
                    <a:ext uri="{FF2B5EF4-FFF2-40B4-BE49-F238E27FC236}">
                      <a16:creationId xmlns:a16="http://schemas.microsoft.com/office/drawing/2014/main" id="{CCA45787-D706-893F-CE02-B38C3B0A6329}"/>
                    </a:ext>
                  </a:extLst>
                </p:cNvPr>
                <p:cNvSpPr/>
                <p:nvPr/>
              </p:nvSpPr>
              <p:spPr>
                <a:xfrm>
                  <a:off x="3540" y="1626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5" name="Google Shape;1567;p37">
                  <a:extLst>
                    <a:ext uri="{FF2B5EF4-FFF2-40B4-BE49-F238E27FC236}">
                      <a16:creationId xmlns:a16="http://schemas.microsoft.com/office/drawing/2014/main" id="{4D1EA11A-C8CC-FE84-AFA9-6BEA7CBFDF14}"/>
                    </a:ext>
                  </a:extLst>
                </p:cNvPr>
                <p:cNvSpPr/>
                <p:nvPr/>
              </p:nvSpPr>
              <p:spPr>
                <a:xfrm>
                  <a:off x="3540" y="1631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5" y="4"/>
                      </a:moveTo>
                      <a:lnTo>
                        <a:pt x="3" y="4"/>
                      </a:ln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6" name="Google Shape;1568;p37">
                  <a:extLst>
                    <a:ext uri="{FF2B5EF4-FFF2-40B4-BE49-F238E27FC236}">
                      <a16:creationId xmlns:a16="http://schemas.microsoft.com/office/drawing/2014/main" id="{228EC5FE-B701-0F1C-C84E-A866125C7F4C}"/>
                    </a:ext>
                  </a:extLst>
                </p:cNvPr>
                <p:cNvSpPr/>
                <p:nvPr/>
              </p:nvSpPr>
              <p:spPr>
                <a:xfrm>
                  <a:off x="3540" y="1628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5"/>
                      </a:moveTo>
                      <a:lnTo>
                        <a:pt x="3" y="7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7" name="Google Shape;1569;p37">
                  <a:extLst>
                    <a:ext uri="{FF2B5EF4-FFF2-40B4-BE49-F238E27FC236}">
                      <a16:creationId xmlns:a16="http://schemas.microsoft.com/office/drawing/2014/main" id="{F30E8EEF-B86E-7BFB-200F-D6CD420397E3}"/>
                    </a:ext>
                  </a:extLst>
                </p:cNvPr>
                <p:cNvSpPr/>
                <p:nvPr/>
              </p:nvSpPr>
              <p:spPr>
                <a:xfrm>
                  <a:off x="3543" y="1635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5"/>
                      </a:moveTo>
                      <a:lnTo>
                        <a:pt x="2" y="7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8" name="Google Shape;1570;p37">
                  <a:extLst>
                    <a:ext uri="{FF2B5EF4-FFF2-40B4-BE49-F238E27FC236}">
                      <a16:creationId xmlns:a16="http://schemas.microsoft.com/office/drawing/2014/main" id="{1091F2EF-9DAB-85A4-81A9-91C2FE4D7226}"/>
                    </a:ext>
                  </a:extLst>
                </p:cNvPr>
                <p:cNvSpPr/>
                <p:nvPr/>
              </p:nvSpPr>
              <p:spPr>
                <a:xfrm>
                  <a:off x="3543" y="1635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3"/>
                      </a:moveTo>
                      <a:lnTo>
                        <a:pt x="2" y="5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79" name="Google Shape;1571;p37">
                  <a:extLst>
                    <a:ext uri="{FF2B5EF4-FFF2-40B4-BE49-F238E27FC236}">
                      <a16:creationId xmlns:a16="http://schemas.microsoft.com/office/drawing/2014/main" id="{082CF015-F51F-4FAA-686B-CF5906F1FCC5}"/>
                    </a:ext>
                  </a:extLst>
                </p:cNvPr>
                <p:cNvSpPr/>
                <p:nvPr/>
              </p:nvSpPr>
              <p:spPr>
                <a:xfrm>
                  <a:off x="3545" y="1640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5"/>
                      </a:moveTo>
                      <a:lnTo>
                        <a:pt x="3" y="7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0" name="Google Shape;1572;p37">
                  <a:extLst>
                    <a:ext uri="{FF2B5EF4-FFF2-40B4-BE49-F238E27FC236}">
                      <a16:creationId xmlns:a16="http://schemas.microsoft.com/office/drawing/2014/main" id="{C27B6F7F-018F-B19E-EDB1-B63BFFC621BC}"/>
                    </a:ext>
                  </a:extLst>
                </p:cNvPr>
                <p:cNvSpPr/>
                <p:nvPr/>
              </p:nvSpPr>
              <p:spPr>
                <a:xfrm>
                  <a:off x="3545" y="1638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4"/>
                      </a:moveTo>
                      <a:lnTo>
                        <a:pt x="3" y="7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1" name="Google Shape;1573;p37">
                  <a:extLst>
                    <a:ext uri="{FF2B5EF4-FFF2-40B4-BE49-F238E27FC236}">
                      <a16:creationId xmlns:a16="http://schemas.microsoft.com/office/drawing/2014/main" id="{C0FA9ED0-BF76-0F8E-A441-700A26980A84}"/>
                    </a:ext>
                  </a:extLst>
                </p:cNvPr>
                <p:cNvSpPr/>
                <p:nvPr/>
              </p:nvSpPr>
              <p:spPr>
                <a:xfrm>
                  <a:off x="3548" y="1645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7" y="5"/>
                      </a:moveTo>
                      <a:lnTo>
                        <a:pt x="4" y="7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2" name="Google Shape;1574;p37">
                  <a:extLst>
                    <a:ext uri="{FF2B5EF4-FFF2-40B4-BE49-F238E27FC236}">
                      <a16:creationId xmlns:a16="http://schemas.microsoft.com/office/drawing/2014/main" id="{2978299B-BCDA-E352-9DD2-B1C5DABF803F}"/>
                    </a:ext>
                  </a:extLst>
                </p:cNvPr>
                <p:cNvSpPr/>
                <p:nvPr/>
              </p:nvSpPr>
              <p:spPr>
                <a:xfrm>
                  <a:off x="3548" y="1642"/>
                  <a:ext cx="4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8" extrusionOk="0">
                      <a:moveTo>
                        <a:pt x="4" y="5"/>
                      </a:moveTo>
                      <a:lnTo>
                        <a:pt x="2" y="8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3" name="Google Shape;1575;p37">
                  <a:extLst>
                    <a:ext uri="{FF2B5EF4-FFF2-40B4-BE49-F238E27FC236}">
                      <a16:creationId xmlns:a16="http://schemas.microsoft.com/office/drawing/2014/main" id="{2EF790CA-1E3A-8728-1FAF-1E28A4E19438}"/>
                    </a:ext>
                  </a:extLst>
                </p:cNvPr>
                <p:cNvSpPr/>
                <p:nvPr/>
              </p:nvSpPr>
              <p:spPr>
                <a:xfrm>
                  <a:off x="3552" y="1650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4"/>
                      </a:moveTo>
                      <a:lnTo>
                        <a:pt x="3" y="7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4" name="Google Shape;1576;p37">
                  <a:extLst>
                    <a:ext uri="{FF2B5EF4-FFF2-40B4-BE49-F238E27FC236}">
                      <a16:creationId xmlns:a16="http://schemas.microsoft.com/office/drawing/2014/main" id="{14BB912F-8B8B-2B57-3AD1-52C179B86693}"/>
                    </a:ext>
                  </a:extLst>
                </p:cNvPr>
                <p:cNvSpPr/>
                <p:nvPr/>
              </p:nvSpPr>
              <p:spPr>
                <a:xfrm>
                  <a:off x="3550" y="1647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5"/>
                      </a:moveTo>
                      <a:lnTo>
                        <a:pt x="2" y="7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5" name="Google Shape;1577;p37">
                  <a:extLst>
                    <a:ext uri="{FF2B5EF4-FFF2-40B4-BE49-F238E27FC236}">
                      <a16:creationId xmlns:a16="http://schemas.microsoft.com/office/drawing/2014/main" id="{C8E05C56-8A63-9EF2-249D-28E0D00A873C}"/>
                    </a:ext>
                  </a:extLst>
                </p:cNvPr>
                <p:cNvSpPr/>
                <p:nvPr/>
              </p:nvSpPr>
              <p:spPr>
                <a:xfrm>
                  <a:off x="3555" y="1654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7" y="3"/>
                      </a:moveTo>
                      <a:lnTo>
                        <a:pt x="5" y="5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6" name="Google Shape;1578;p37">
                  <a:extLst>
                    <a:ext uri="{FF2B5EF4-FFF2-40B4-BE49-F238E27FC236}">
                      <a16:creationId xmlns:a16="http://schemas.microsoft.com/office/drawing/2014/main" id="{BE70C5BD-3CD2-DBF4-D02F-AAF728C8D007}"/>
                    </a:ext>
                  </a:extLst>
                </p:cNvPr>
                <p:cNvSpPr/>
                <p:nvPr/>
              </p:nvSpPr>
              <p:spPr>
                <a:xfrm>
                  <a:off x="3552" y="1652"/>
                  <a:ext cx="8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5" extrusionOk="0">
                      <a:moveTo>
                        <a:pt x="8" y="2"/>
                      </a:moveTo>
                      <a:lnTo>
                        <a:pt x="5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7" name="Google Shape;1579;p37">
                  <a:extLst>
                    <a:ext uri="{FF2B5EF4-FFF2-40B4-BE49-F238E27FC236}">
                      <a16:creationId xmlns:a16="http://schemas.microsoft.com/office/drawing/2014/main" id="{421BB684-0A8E-A0CD-841E-0636A5BDA111}"/>
                    </a:ext>
                  </a:extLst>
                </p:cNvPr>
                <p:cNvSpPr/>
                <p:nvPr/>
              </p:nvSpPr>
              <p:spPr>
                <a:xfrm>
                  <a:off x="3560" y="1657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7" y="5"/>
                      </a:moveTo>
                      <a:lnTo>
                        <a:pt x="4" y="7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8" name="Google Shape;1580;p37">
                  <a:extLst>
                    <a:ext uri="{FF2B5EF4-FFF2-40B4-BE49-F238E27FC236}">
                      <a16:creationId xmlns:a16="http://schemas.microsoft.com/office/drawing/2014/main" id="{09CB2730-62B7-A10F-2E2A-86764AC626EA}"/>
                    </a:ext>
                  </a:extLst>
                </p:cNvPr>
                <p:cNvSpPr/>
                <p:nvPr/>
              </p:nvSpPr>
              <p:spPr>
                <a:xfrm>
                  <a:off x="3557" y="1657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7" y="2"/>
                      </a:moveTo>
                      <a:lnTo>
                        <a:pt x="5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89" name="Google Shape;1581;p37">
                  <a:extLst>
                    <a:ext uri="{FF2B5EF4-FFF2-40B4-BE49-F238E27FC236}">
                      <a16:creationId xmlns:a16="http://schemas.microsoft.com/office/drawing/2014/main" id="{6C171F76-DE91-18BF-D2F8-568844A4D64D}"/>
                    </a:ext>
                  </a:extLst>
                </p:cNvPr>
                <p:cNvSpPr/>
                <p:nvPr/>
              </p:nvSpPr>
              <p:spPr>
                <a:xfrm>
                  <a:off x="3564" y="1662"/>
                  <a:ext cx="8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4" extrusionOk="0">
                      <a:moveTo>
                        <a:pt x="8" y="2"/>
                      </a:moveTo>
                      <a:lnTo>
                        <a:pt x="5" y="4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0" name="Google Shape;1582;p37">
                  <a:extLst>
                    <a:ext uri="{FF2B5EF4-FFF2-40B4-BE49-F238E27FC236}">
                      <a16:creationId xmlns:a16="http://schemas.microsoft.com/office/drawing/2014/main" id="{C9337567-AA39-B012-765A-28AABBA8C001}"/>
                    </a:ext>
                  </a:extLst>
                </p:cNvPr>
                <p:cNvSpPr/>
                <p:nvPr/>
              </p:nvSpPr>
              <p:spPr>
                <a:xfrm>
                  <a:off x="3562" y="1659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7" y="3"/>
                      </a:moveTo>
                      <a:lnTo>
                        <a:pt x="5" y="5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1" name="Google Shape;1583;p37">
                  <a:extLst>
                    <a:ext uri="{FF2B5EF4-FFF2-40B4-BE49-F238E27FC236}">
                      <a16:creationId xmlns:a16="http://schemas.microsoft.com/office/drawing/2014/main" id="{D880FBAF-E54A-4A45-BB5C-41879A0115FE}"/>
                    </a:ext>
                  </a:extLst>
                </p:cNvPr>
                <p:cNvSpPr/>
                <p:nvPr/>
              </p:nvSpPr>
              <p:spPr>
                <a:xfrm>
                  <a:off x="3569" y="1664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7" y="2"/>
                      </a:moveTo>
                      <a:lnTo>
                        <a:pt x="5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2" name="Google Shape;1584;p37">
                  <a:extLst>
                    <a:ext uri="{FF2B5EF4-FFF2-40B4-BE49-F238E27FC236}">
                      <a16:creationId xmlns:a16="http://schemas.microsoft.com/office/drawing/2014/main" id="{FB4CC64E-8D67-3B7E-15B4-61ECE0B9AEE2}"/>
                    </a:ext>
                  </a:extLst>
                </p:cNvPr>
                <p:cNvSpPr/>
                <p:nvPr/>
              </p:nvSpPr>
              <p:spPr>
                <a:xfrm>
                  <a:off x="3567" y="1662"/>
                  <a:ext cx="7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4" extrusionOk="0">
                      <a:moveTo>
                        <a:pt x="7" y="2"/>
                      </a:moveTo>
                      <a:lnTo>
                        <a:pt x="5" y="4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3" name="Google Shape;1585;p37">
                  <a:extLst>
                    <a:ext uri="{FF2B5EF4-FFF2-40B4-BE49-F238E27FC236}">
                      <a16:creationId xmlns:a16="http://schemas.microsoft.com/office/drawing/2014/main" id="{CD604E38-20B3-E52C-31CE-8ADC01370573}"/>
                    </a:ext>
                  </a:extLst>
                </p:cNvPr>
                <p:cNvSpPr/>
                <p:nvPr/>
              </p:nvSpPr>
              <p:spPr>
                <a:xfrm>
                  <a:off x="3574" y="1666"/>
                  <a:ext cx="7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3" extrusionOk="0">
                      <a:moveTo>
                        <a:pt x="7" y="0"/>
                      </a:moveTo>
                      <a:lnTo>
                        <a:pt x="5" y="3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4" name="Google Shape;1586;p37">
                  <a:extLst>
                    <a:ext uri="{FF2B5EF4-FFF2-40B4-BE49-F238E27FC236}">
                      <a16:creationId xmlns:a16="http://schemas.microsoft.com/office/drawing/2014/main" id="{086794B3-9721-2E3A-B497-8D5A2ACE16A5}"/>
                    </a:ext>
                  </a:extLst>
                </p:cNvPr>
                <p:cNvSpPr/>
                <p:nvPr/>
              </p:nvSpPr>
              <p:spPr>
                <a:xfrm>
                  <a:off x="3574" y="1664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2"/>
                      </a:move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5" name="Google Shape;1587;p37">
                  <a:extLst>
                    <a:ext uri="{FF2B5EF4-FFF2-40B4-BE49-F238E27FC236}">
                      <a16:creationId xmlns:a16="http://schemas.microsoft.com/office/drawing/2014/main" id="{B340E9CA-784C-F932-FDBA-38C7DC539AD2}"/>
                    </a:ext>
                  </a:extLst>
                </p:cNvPr>
                <p:cNvSpPr/>
                <p:nvPr/>
              </p:nvSpPr>
              <p:spPr>
                <a:xfrm>
                  <a:off x="3581" y="16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3"/>
                      </a:move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6" name="Google Shape;1588;p37">
                  <a:extLst>
                    <a:ext uri="{FF2B5EF4-FFF2-40B4-BE49-F238E27FC236}">
                      <a16:creationId xmlns:a16="http://schemas.microsoft.com/office/drawing/2014/main" id="{078DBBEF-9ECF-E433-C799-47A6CC9B6881}"/>
                    </a:ext>
                  </a:extLst>
                </p:cNvPr>
                <p:cNvSpPr/>
                <p:nvPr/>
              </p:nvSpPr>
              <p:spPr>
                <a:xfrm>
                  <a:off x="3579" y="1666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4" y="3"/>
                      </a:moveTo>
                      <a:lnTo>
                        <a:pt x="4" y="5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7" name="Google Shape;1589;p37">
                  <a:extLst>
                    <a:ext uri="{FF2B5EF4-FFF2-40B4-BE49-F238E27FC236}">
                      <a16:creationId xmlns:a16="http://schemas.microsoft.com/office/drawing/2014/main" id="{0D569F95-5395-E72E-4332-B639E6EC1DAE}"/>
                    </a:ext>
                  </a:extLst>
                </p:cNvPr>
                <p:cNvSpPr/>
                <p:nvPr/>
              </p:nvSpPr>
              <p:spPr>
                <a:xfrm>
                  <a:off x="3586" y="1669"/>
                  <a:ext cx="5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8" name="Google Shape;1590;p37">
                  <a:extLst>
                    <a:ext uri="{FF2B5EF4-FFF2-40B4-BE49-F238E27FC236}">
                      <a16:creationId xmlns:a16="http://schemas.microsoft.com/office/drawing/2014/main" id="{B10F9CAE-EA9A-66D8-113D-D78D539514B8}"/>
                    </a:ext>
                  </a:extLst>
                </p:cNvPr>
                <p:cNvSpPr/>
                <p:nvPr/>
              </p:nvSpPr>
              <p:spPr>
                <a:xfrm>
                  <a:off x="3586" y="166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99" name="Google Shape;1591;p37">
                  <a:extLst>
                    <a:ext uri="{FF2B5EF4-FFF2-40B4-BE49-F238E27FC236}">
                      <a16:creationId xmlns:a16="http://schemas.microsoft.com/office/drawing/2014/main" id="{D12BD3A4-A5EE-2E9E-7289-2E21FD0F4A78}"/>
                    </a:ext>
                  </a:extLst>
                </p:cNvPr>
                <p:cNvSpPr/>
                <p:nvPr/>
              </p:nvSpPr>
              <p:spPr>
                <a:xfrm>
                  <a:off x="3593" y="166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0" name="Google Shape;1592;p37">
                  <a:extLst>
                    <a:ext uri="{FF2B5EF4-FFF2-40B4-BE49-F238E27FC236}">
                      <a16:creationId xmlns:a16="http://schemas.microsoft.com/office/drawing/2014/main" id="{A9F39AA6-2DC6-DACC-2BBA-C052C047F2FE}"/>
                    </a:ext>
                  </a:extLst>
                </p:cNvPr>
                <p:cNvSpPr/>
                <p:nvPr/>
              </p:nvSpPr>
              <p:spPr>
                <a:xfrm>
                  <a:off x="3593" y="166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1" name="Google Shape;1593;p37">
                  <a:extLst>
                    <a:ext uri="{FF2B5EF4-FFF2-40B4-BE49-F238E27FC236}">
                      <a16:creationId xmlns:a16="http://schemas.microsoft.com/office/drawing/2014/main" id="{BD0235D1-0B23-707B-A0EE-7CB0B0F522D1}"/>
                    </a:ext>
                  </a:extLst>
                </p:cNvPr>
                <p:cNvSpPr/>
                <p:nvPr/>
              </p:nvSpPr>
              <p:spPr>
                <a:xfrm>
                  <a:off x="3591" y="166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2" name="Google Shape;1594;p37">
                  <a:extLst>
                    <a:ext uri="{FF2B5EF4-FFF2-40B4-BE49-F238E27FC236}">
                      <a16:creationId xmlns:a16="http://schemas.microsoft.com/office/drawing/2014/main" id="{C78761CF-B5D1-9BE4-1889-673202D7D853}"/>
                    </a:ext>
                  </a:extLst>
                </p:cNvPr>
                <p:cNvSpPr/>
                <p:nvPr/>
              </p:nvSpPr>
              <p:spPr>
                <a:xfrm>
                  <a:off x="3593" y="1669"/>
                  <a:ext cx="1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3" name="Google Shape;1595;p37">
                  <a:extLst>
                    <a:ext uri="{FF2B5EF4-FFF2-40B4-BE49-F238E27FC236}">
                      <a16:creationId xmlns:a16="http://schemas.microsoft.com/office/drawing/2014/main" id="{AF009704-BA78-7291-0BBF-9561BC5AC1EF}"/>
                    </a:ext>
                  </a:extLst>
                </p:cNvPr>
                <p:cNvSpPr/>
                <p:nvPr/>
              </p:nvSpPr>
              <p:spPr>
                <a:xfrm>
                  <a:off x="3598" y="166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4" name="Google Shape;1596;p37">
                  <a:extLst>
                    <a:ext uri="{FF2B5EF4-FFF2-40B4-BE49-F238E27FC236}">
                      <a16:creationId xmlns:a16="http://schemas.microsoft.com/office/drawing/2014/main" id="{2F335C78-C764-B536-3AE2-B3DA4D83DDC2}"/>
                    </a:ext>
                  </a:extLst>
                </p:cNvPr>
                <p:cNvSpPr/>
                <p:nvPr/>
              </p:nvSpPr>
              <p:spPr>
                <a:xfrm>
                  <a:off x="3595" y="1669"/>
                  <a:ext cx="5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5" name="Google Shape;1597;p37">
                  <a:extLst>
                    <a:ext uri="{FF2B5EF4-FFF2-40B4-BE49-F238E27FC236}">
                      <a16:creationId xmlns:a16="http://schemas.microsoft.com/office/drawing/2014/main" id="{1B050A6D-859C-7236-6590-5DE15EB29372}"/>
                    </a:ext>
                  </a:extLst>
                </p:cNvPr>
                <p:cNvSpPr/>
                <p:nvPr/>
              </p:nvSpPr>
              <p:spPr>
                <a:xfrm>
                  <a:off x="3603" y="1666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2" y="0"/>
                      </a:moveTo>
                      <a:lnTo>
                        <a:pt x="4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6" name="Google Shape;1598;p37">
                  <a:extLst>
                    <a:ext uri="{FF2B5EF4-FFF2-40B4-BE49-F238E27FC236}">
                      <a16:creationId xmlns:a16="http://schemas.microsoft.com/office/drawing/2014/main" id="{E04799D4-FE1F-E233-6707-D8F598B49781}"/>
                    </a:ext>
                  </a:extLst>
                </p:cNvPr>
                <p:cNvSpPr/>
                <p:nvPr/>
              </p:nvSpPr>
              <p:spPr>
                <a:xfrm>
                  <a:off x="3600" y="16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0"/>
                      </a:moveTo>
                      <a:lnTo>
                        <a:pt x="5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7" name="Google Shape;1599;p37">
                  <a:extLst>
                    <a:ext uri="{FF2B5EF4-FFF2-40B4-BE49-F238E27FC236}">
                      <a16:creationId xmlns:a16="http://schemas.microsoft.com/office/drawing/2014/main" id="{72C86C38-BCB1-2D8A-C53B-756437CAB457}"/>
                    </a:ext>
                  </a:extLst>
                </p:cNvPr>
                <p:cNvSpPr/>
                <p:nvPr/>
              </p:nvSpPr>
              <p:spPr>
                <a:xfrm>
                  <a:off x="3607" y="1666"/>
                  <a:ext cx="5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8" name="Google Shape;1600;p37">
                  <a:extLst>
                    <a:ext uri="{FF2B5EF4-FFF2-40B4-BE49-F238E27FC236}">
                      <a16:creationId xmlns:a16="http://schemas.microsoft.com/office/drawing/2014/main" id="{141283FF-5089-6525-6DB0-AE95471B3176}"/>
                    </a:ext>
                  </a:extLst>
                </p:cNvPr>
                <p:cNvSpPr/>
                <p:nvPr/>
              </p:nvSpPr>
              <p:spPr>
                <a:xfrm>
                  <a:off x="3605" y="16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0"/>
                      </a:moveTo>
                      <a:lnTo>
                        <a:pt x="5" y="3"/>
                      </a:lnTo>
                      <a:lnTo>
                        <a:pt x="2" y="5"/>
                      </a:lnTo>
                      <a:lnTo>
                        <a:pt x="0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09" name="Google Shape;1601;p37">
                  <a:extLst>
                    <a:ext uri="{FF2B5EF4-FFF2-40B4-BE49-F238E27FC236}">
                      <a16:creationId xmlns:a16="http://schemas.microsoft.com/office/drawing/2014/main" id="{39B2F0A2-1C9E-A283-5853-5D9E974AC5EB}"/>
                    </a:ext>
                  </a:extLst>
                </p:cNvPr>
                <p:cNvSpPr/>
                <p:nvPr/>
              </p:nvSpPr>
              <p:spPr>
                <a:xfrm>
                  <a:off x="3612" y="1664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0"/>
                      </a:moveTo>
                      <a:lnTo>
                        <a:pt x="5" y="2"/>
                      </a:lnTo>
                      <a:lnTo>
                        <a:pt x="3" y="5"/>
                      </a:lnTo>
                      <a:lnTo>
                        <a:pt x="0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0" name="Google Shape;1602;p37">
                  <a:extLst>
                    <a:ext uri="{FF2B5EF4-FFF2-40B4-BE49-F238E27FC236}">
                      <a16:creationId xmlns:a16="http://schemas.microsoft.com/office/drawing/2014/main" id="{DEE3D99C-67F6-03D6-5274-238EB316AF68}"/>
                    </a:ext>
                  </a:extLst>
                </p:cNvPr>
                <p:cNvSpPr/>
                <p:nvPr/>
              </p:nvSpPr>
              <p:spPr>
                <a:xfrm>
                  <a:off x="3610" y="1664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5" y="0"/>
                      </a:moveTo>
                      <a:lnTo>
                        <a:pt x="7" y="2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1" name="Google Shape;1603;p37">
                  <a:extLst>
                    <a:ext uri="{FF2B5EF4-FFF2-40B4-BE49-F238E27FC236}">
                      <a16:creationId xmlns:a16="http://schemas.microsoft.com/office/drawing/2014/main" id="{794D868A-2F1B-DD40-7E29-527A5DFCC40D}"/>
                    </a:ext>
                  </a:extLst>
                </p:cNvPr>
                <p:cNvSpPr/>
                <p:nvPr/>
              </p:nvSpPr>
              <p:spPr>
                <a:xfrm>
                  <a:off x="3617" y="1662"/>
                  <a:ext cx="7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4" extrusionOk="0">
                      <a:moveTo>
                        <a:pt x="5" y="0"/>
                      </a:moveTo>
                      <a:lnTo>
                        <a:pt x="7" y="2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2" name="Google Shape;1604;p37">
                  <a:extLst>
                    <a:ext uri="{FF2B5EF4-FFF2-40B4-BE49-F238E27FC236}">
                      <a16:creationId xmlns:a16="http://schemas.microsoft.com/office/drawing/2014/main" id="{24D17FFB-926B-501F-FE89-AFD246A44BDA}"/>
                    </a:ext>
                  </a:extLst>
                </p:cNvPr>
                <p:cNvSpPr/>
                <p:nvPr/>
              </p:nvSpPr>
              <p:spPr>
                <a:xfrm>
                  <a:off x="3615" y="1662"/>
                  <a:ext cx="7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4" extrusionOk="0">
                      <a:moveTo>
                        <a:pt x="4" y="0"/>
                      </a:moveTo>
                      <a:lnTo>
                        <a:pt x="7" y="2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3" name="Google Shape;1605;p37">
                  <a:extLst>
                    <a:ext uri="{FF2B5EF4-FFF2-40B4-BE49-F238E27FC236}">
                      <a16:creationId xmlns:a16="http://schemas.microsoft.com/office/drawing/2014/main" id="{EC2C1134-790A-1EED-6564-2FA172F3E5B2}"/>
                    </a:ext>
                  </a:extLst>
                </p:cNvPr>
                <p:cNvSpPr/>
                <p:nvPr/>
              </p:nvSpPr>
              <p:spPr>
                <a:xfrm>
                  <a:off x="3622" y="1657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5" y="0"/>
                      </a:moveTo>
                      <a:lnTo>
                        <a:pt x="7" y="2"/>
                      </a:lnTo>
                      <a:lnTo>
                        <a:pt x="2" y="7"/>
                      </a:lnTo>
                      <a:lnTo>
                        <a:pt x="0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4" name="Google Shape;1606;p37">
                  <a:extLst>
                    <a:ext uri="{FF2B5EF4-FFF2-40B4-BE49-F238E27FC236}">
                      <a16:creationId xmlns:a16="http://schemas.microsoft.com/office/drawing/2014/main" id="{D12DD174-A4EC-7992-9866-774F52A2D64E}"/>
                    </a:ext>
                  </a:extLst>
                </p:cNvPr>
                <p:cNvSpPr/>
                <p:nvPr/>
              </p:nvSpPr>
              <p:spPr>
                <a:xfrm>
                  <a:off x="3619" y="1659"/>
                  <a:ext cx="8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5" extrusionOk="0">
                      <a:moveTo>
                        <a:pt x="5" y="0"/>
                      </a:moveTo>
                      <a:lnTo>
                        <a:pt x="8" y="3"/>
                      </a:lnTo>
                      <a:lnTo>
                        <a:pt x="3" y="5"/>
                      </a:lnTo>
                      <a:lnTo>
                        <a:pt x="0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5" name="Google Shape;1607;p37">
                  <a:extLst>
                    <a:ext uri="{FF2B5EF4-FFF2-40B4-BE49-F238E27FC236}">
                      <a16:creationId xmlns:a16="http://schemas.microsoft.com/office/drawing/2014/main" id="{ADCAEEA4-4472-BA2E-CF32-DE7FC936D761}"/>
                    </a:ext>
                  </a:extLst>
                </p:cNvPr>
                <p:cNvSpPr/>
                <p:nvPr/>
              </p:nvSpPr>
              <p:spPr>
                <a:xfrm>
                  <a:off x="3627" y="1654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2" y="0"/>
                      </a:moveTo>
                      <a:lnTo>
                        <a:pt x="4" y="3"/>
                      </a:lnTo>
                      <a:lnTo>
                        <a:pt x="2" y="5"/>
                      </a:lnTo>
                      <a:lnTo>
                        <a:pt x="0" y="3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6" name="Google Shape;1608;p37">
                  <a:extLst>
                    <a:ext uri="{FF2B5EF4-FFF2-40B4-BE49-F238E27FC236}">
                      <a16:creationId xmlns:a16="http://schemas.microsoft.com/office/drawing/2014/main" id="{14E37FFE-D85C-A294-B084-8C35679E4EF8}"/>
                    </a:ext>
                  </a:extLst>
                </p:cNvPr>
                <p:cNvSpPr/>
                <p:nvPr/>
              </p:nvSpPr>
              <p:spPr>
                <a:xfrm>
                  <a:off x="3624" y="1654"/>
                  <a:ext cx="7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8" extrusionOk="0">
                      <a:moveTo>
                        <a:pt x="5" y="0"/>
                      </a:moveTo>
                      <a:lnTo>
                        <a:pt x="7" y="3"/>
                      </a:lnTo>
                      <a:lnTo>
                        <a:pt x="3" y="8"/>
                      </a:lnTo>
                      <a:lnTo>
                        <a:pt x="0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7" name="Google Shape;1609;p37">
                  <a:extLst>
                    <a:ext uri="{FF2B5EF4-FFF2-40B4-BE49-F238E27FC236}">
                      <a16:creationId xmlns:a16="http://schemas.microsoft.com/office/drawing/2014/main" id="{7D232EDA-5916-FCDC-17DE-77AD0D8C8EC0}"/>
                    </a:ext>
                  </a:extLst>
                </p:cNvPr>
                <p:cNvSpPr/>
                <p:nvPr/>
              </p:nvSpPr>
              <p:spPr>
                <a:xfrm>
                  <a:off x="3629" y="1650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5" y="0"/>
                      </a:moveTo>
                      <a:lnTo>
                        <a:pt x="7" y="2"/>
                      </a:lnTo>
                      <a:lnTo>
                        <a:pt x="2" y="7"/>
                      </a:lnTo>
                      <a:lnTo>
                        <a:pt x="0" y="4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8" name="Google Shape;1610;p37">
                  <a:extLst>
                    <a:ext uri="{FF2B5EF4-FFF2-40B4-BE49-F238E27FC236}">
                      <a16:creationId xmlns:a16="http://schemas.microsoft.com/office/drawing/2014/main" id="{A46F8916-C57D-FF1A-0B41-9E421A30DB9C}"/>
                    </a:ext>
                  </a:extLst>
                </p:cNvPr>
                <p:cNvSpPr/>
                <p:nvPr/>
              </p:nvSpPr>
              <p:spPr>
                <a:xfrm>
                  <a:off x="3629" y="1652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19" name="Google Shape;1611;p37">
                  <a:extLst>
                    <a:ext uri="{FF2B5EF4-FFF2-40B4-BE49-F238E27FC236}">
                      <a16:creationId xmlns:a16="http://schemas.microsoft.com/office/drawing/2014/main" id="{D8ADFDE1-3624-ABEC-D9FB-082BEEBC33D9}"/>
                    </a:ext>
                  </a:extLst>
                </p:cNvPr>
                <p:cNvSpPr/>
                <p:nvPr/>
              </p:nvSpPr>
              <p:spPr>
                <a:xfrm>
                  <a:off x="3634" y="1645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2" y="7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0" name="Google Shape;1612;p37">
                  <a:extLst>
                    <a:ext uri="{FF2B5EF4-FFF2-40B4-BE49-F238E27FC236}">
                      <a16:creationId xmlns:a16="http://schemas.microsoft.com/office/drawing/2014/main" id="{83970665-BDC2-1752-BE23-031408505CF5}"/>
                    </a:ext>
                  </a:extLst>
                </p:cNvPr>
                <p:cNvSpPr/>
                <p:nvPr/>
              </p:nvSpPr>
              <p:spPr>
                <a:xfrm>
                  <a:off x="3631" y="1647"/>
                  <a:ext cx="8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7" extrusionOk="0">
                      <a:moveTo>
                        <a:pt x="5" y="0"/>
                      </a:moveTo>
                      <a:lnTo>
                        <a:pt x="8" y="3"/>
                      </a:lnTo>
                      <a:lnTo>
                        <a:pt x="3" y="7"/>
                      </a:lnTo>
                      <a:lnTo>
                        <a:pt x="0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1" name="Google Shape;1613;p37">
                  <a:extLst>
                    <a:ext uri="{FF2B5EF4-FFF2-40B4-BE49-F238E27FC236}">
                      <a16:creationId xmlns:a16="http://schemas.microsoft.com/office/drawing/2014/main" id="{2B885528-C3CD-D7CE-EC14-C95669F9DE3E}"/>
                    </a:ext>
                  </a:extLst>
                </p:cNvPr>
                <p:cNvSpPr/>
                <p:nvPr/>
              </p:nvSpPr>
              <p:spPr>
                <a:xfrm>
                  <a:off x="3636" y="1640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3" y="0"/>
                      </a:moveTo>
                      <a:lnTo>
                        <a:pt x="7" y="2"/>
                      </a:lnTo>
                      <a:lnTo>
                        <a:pt x="3" y="7"/>
                      </a:lnTo>
                      <a:lnTo>
                        <a:pt x="0" y="5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2" name="Google Shape;1614;p37">
                  <a:extLst>
                    <a:ext uri="{FF2B5EF4-FFF2-40B4-BE49-F238E27FC236}">
                      <a16:creationId xmlns:a16="http://schemas.microsoft.com/office/drawing/2014/main" id="{ED3953F4-28A8-2A3A-1188-736AA07965DB}"/>
                    </a:ext>
                  </a:extLst>
                </p:cNvPr>
                <p:cNvSpPr/>
                <p:nvPr/>
              </p:nvSpPr>
              <p:spPr>
                <a:xfrm>
                  <a:off x="3636" y="1642"/>
                  <a:ext cx="5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8" extrusionOk="0">
                      <a:moveTo>
                        <a:pt x="3" y="0"/>
                      </a:moveTo>
                      <a:lnTo>
                        <a:pt x="5" y="3"/>
                      </a:lnTo>
                      <a:lnTo>
                        <a:pt x="3" y="8"/>
                      </a:lnTo>
                      <a:lnTo>
                        <a:pt x="0" y="5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3" name="Google Shape;1615;p37">
                  <a:extLst>
                    <a:ext uri="{FF2B5EF4-FFF2-40B4-BE49-F238E27FC236}">
                      <a16:creationId xmlns:a16="http://schemas.microsoft.com/office/drawing/2014/main" id="{07ABB1DB-7FD6-84CE-7B3E-C65CAEA4C028}"/>
                    </a:ext>
                  </a:extLst>
                </p:cNvPr>
                <p:cNvSpPr/>
                <p:nvPr/>
              </p:nvSpPr>
              <p:spPr>
                <a:xfrm>
                  <a:off x="3639" y="1635"/>
                  <a:ext cx="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7" extrusionOk="0">
                      <a:moveTo>
                        <a:pt x="2" y="0"/>
                      </a:moveTo>
                      <a:lnTo>
                        <a:pt x="4" y="3"/>
                      </a:lnTo>
                      <a:lnTo>
                        <a:pt x="4" y="7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4" name="Google Shape;1616;p37">
                  <a:extLst>
                    <a:ext uri="{FF2B5EF4-FFF2-40B4-BE49-F238E27FC236}">
                      <a16:creationId xmlns:a16="http://schemas.microsoft.com/office/drawing/2014/main" id="{7DE7C3E9-89B0-C810-F6A5-E87AC35CDE90}"/>
                    </a:ext>
                  </a:extLst>
                </p:cNvPr>
                <p:cNvSpPr/>
                <p:nvPr/>
              </p:nvSpPr>
              <p:spPr>
                <a:xfrm>
                  <a:off x="3639" y="1638"/>
                  <a:ext cx="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7" extrusionOk="0">
                      <a:moveTo>
                        <a:pt x="2" y="0"/>
                      </a:moveTo>
                      <a:lnTo>
                        <a:pt x="4" y="2"/>
                      </a:lnTo>
                      <a:lnTo>
                        <a:pt x="2" y="7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5" name="Google Shape;1617;p37">
                  <a:extLst>
                    <a:ext uri="{FF2B5EF4-FFF2-40B4-BE49-F238E27FC236}">
                      <a16:creationId xmlns:a16="http://schemas.microsoft.com/office/drawing/2014/main" id="{8BF86848-F17C-323B-D2A2-3AE1AC12419C}"/>
                    </a:ext>
                  </a:extLst>
                </p:cNvPr>
                <p:cNvSpPr/>
                <p:nvPr/>
              </p:nvSpPr>
              <p:spPr>
                <a:xfrm>
                  <a:off x="3641" y="1631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5" y="4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6" name="Google Shape;1618;p37">
                  <a:extLst>
                    <a:ext uri="{FF2B5EF4-FFF2-40B4-BE49-F238E27FC236}">
                      <a16:creationId xmlns:a16="http://schemas.microsoft.com/office/drawing/2014/main" id="{21976D2E-C054-55CA-14AA-6F4148AF4550}"/>
                    </a:ext>
                  </a:extLst>
                </p:cNvPr>
                <p:cNvSpPr/>
                <p:nvPr/>
              </p:nvSpPr>
              <p:spPr>
                <a:xfrm>
                  <a:off x="3641" y="1633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7" name="Google Shape;1619;p37">
                  <a:extLst>
                    <a:ext uri="{FF2B5EF4-FFF2-40B4-BE49-F238E27FC236}">
                      <a16:creationId xmlns:a16="http://schemas.microsoft.com/office/drawing/2014/main" id="{11EBEE05-B600-CE99-6BD8-6C178E7BE682}"/>
                    </a:ext>
                  </a:extLst>
                </p:cNvPr>
                <p:cNvSpPr/>
                <p:nvPr/>
              </p:nvSpPr>
              <p:spPr>
                <a:xfrm>
                  <a:off x="3643" y="162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0"/>
                      </a:moveTo>
                      <a:lnTo>
                        <a:pt x="5" y="2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8" name="Google Shape;1620;p37">
                  <a:extLst>
                    <a:ext uri="{FF2B5EF4-FFF2-40B4-BE49-F238E27FC236}">
                      <a16:creationId xmlns:a16="http://schemas.microsoft.com/office/drawing/2014/main" id="{99812165-46D3-CB22-7240-04ECE3AB4483}"/>
                    </a:ext>
                  </a:extLst>
                </p:cNvPr>
                <p:cNvSpPr/>
                <p:nvPr/>
              </p:nvSpPr>
              <p:spPr>
                <a:xfrm>
                  <a:off x="3643" y="1628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29" name="Google Shape;1621;p37">
                  <a:extLst>
                    <a:ext uri="{FF2B5EF4-FFF2-40B4-BE49-F238E27FC236}">
                      <a16:creationId xmlns:a16="http://schemas.microsoft.com/office/drawing/2014/main" id="{215C185D-DF28-3FB7-228A-206D1F578914}"/>
                    </a:ext>
                  </a:extLst>
                </p:cNvPr>
                <p:cNvSpPr/>
                <p:nvPr/>
              </p:nvSpPr>
              <p:spPr>
                <a:xfrm>
                  <a:off x="3646" y="1621"/>
                  <a:ext cx="2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5" extrusionOk="0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0" name="Google Shape;1622;p37">
                  <a:extLst>
                    <a:ext uri="{FF2B5EF4-FFF2-40B4-BE49-F238E27FC236}">
                      <a16:creationId xmlns:a16="http://schemas.microsoft.com/office/drawing/2014/main" id="{3B5C5770-CA09-9033-2977-60D52CF2489E}"/>
                    </a:ext>
                  </a:extLst>
                </p:cNvPr>
                <p:cNvSpPr/>
                <p:nvPr/>
              </p:nvSpPr>
              <p:spPr>
                <a:xfrm>
                  <a:off x="3643" y="1623"/>
                  <a:ext cx="5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3" extrusionOk="0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1" name="Google Shape;1623;p37">
                  <a:extLst>
                    <a:ext uri="{FF2B5EF4-FFF2-40B4-BE49-F238E27FC236}">
                      <a16:creationId xmlns:a16="http://schemas.microsoft.com/office/drawing/2014/main" id="{25B59890-5EAA-EDED-D4C2-3BD33E1A65C0}"/>
                    </a:ext>
                  </a:extLst>
                </p:cNvPr>
                <p:cNvSpPr/>
                <p:nvPr/>
              </p:nvSpPr>
              <p:spPr>
                <a:xfrm>
                  <a:off x="3646" y="1616"/>
                  <a:ext cx="2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2" name="Google Shape;1624;p37">
                  <a:extLst>
                    <a:ext uri="{FF2B5EF4-FFF2-40B4-BE49-F238E27FC236}">
                      <a16:creationId xmlns:a16="http://schemas.microsoft.com/office/drawing/2014/main" id="{2FA1BA92-5AEA-B326-15A9-AF5A18F2311B}"/>
                    </a:ext>
                  </a:extLst>
                </p:cNvPr>
                <p:cNvSpPr/>
                <p:nvPr/>
              </p:nvSpPr>
              <p:spPr>
                <a:xfrm>
                  <a:off x="3646" y="1616"/>
                  <a:ext cx="2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3" name="Google Shape;1625;p37">
                  <a:extLst>
                    <a:ext uri="{FF2B5EF4-FFF2-40B4-BE49-F238E27FC236}">
                      <a16:creationId xmlns:a16="http://schemas.microsoft.com/office/drawing/2014/main" id="{95B80BAA-482F-F59C-1845-05DE80E2291B}"/>
                    </a:ext>
                  </a:extLst>
                </p:cNvPr>
                <p:cNvSpPr/>
                <p:nvPr/>
              </p:nvSpPr>
              <p:spPr>
                <a:xfrm>
                  <a:off x="3646" y="161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4" name="Google Shape;1626;p37">
                  <a:extLst>
                    <a:ext uri="{FF2B5EF4-FFF2-40B4-BE49-F238E27FC236}">
                      <a16:creationId xmlns:a16="http://schemas.microsoft.com/office/drawing/2014/main" id="{2BCF1782-B5B0-9165-DAA6-6E1D37072A2D}"/>
                    </a:ext>
                  </a:extLst>
                </p:cNvPr>
                <p:cNvSpPr/>
                <p:nvPr/>
              </p:nvSpPr>
              <p:spPr>
                <a:xfrm>
                  <a:off x="3646" y="1619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5" name="Google Shape;1627;p37">
                  <a:extLst>
                    <a:ext uri="{FF2B5EF4-FFF2-40B4-BE49-F238E27FC236}">
                      <a16:creationId xmlns:a16="http://schemas.microsoft.com/office/drawing/2014/main" id="{535F34CE-D70D-9AC3-E842-3BA2A0EDE13D}"/>
                    </a:ext>
                  </a:extLst>
                </p:cNvPr>
                <p:cNvSpPr/>
                <p:nvPr/>
              </p:nvSpPr>
              <p:spPr>
                <a:xfrm>
                  <a:off x="3646" y="1611"/>
                  <a:ext cx="2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6" name="Google Shape;1628;p37">
                  <a:extLst>
                    <a:ext uri="{FF2B5EF4-FFF2-40B4-BE49-F238E27FC236}">
                      <a16:creationId xmlns:a16="http://schemas.microsoft.com/office/drawing/2014/main" id="{CA9B3711-02EE-7737-4009-95F99A23B014}"/>
                    </a:ext>
                  </a:extLst>
                </p:cNvPr>
                <p:cNvSpPr/>
                <p:nvPr/>
              </p:nvSpPr>
              <p:spPr>
                <a:xfrm>
                  <a:off x="3646" y="1611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7" name="Google Shape;1629;p37">
                  <a:extLst>
                    <a:ext uri="{FF2B5EF4-FFF2-40B4-BE49-F238E27FC236}">
                      <a16:creationId xmlns:a16="http://schemas.microsoft.com/office/drawing/2014/main" id="{B1C644A0-75D0-B25C-5350-92677588D418}"/>
                    </a:ext>
                  </a:extLst>
                </p:cNvPr>
                <p:cNvSpPr/>
                <p:nvPr/>
              </p:nvSpPr>
              <p:spPr>
                <a:xfrm>
                  <a:off x="3643" y="1604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5" y="5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8" name="Google Shape;1630;p37">
                  <a:extLst>
                    <a:ext uri="{FF2B5EF4-FFF2-40B4-BE49-F238E27FC236}">
                      <a16:creationId xmlns:a16="http://schemas.microsoft.com/office/drawing/2014/main" id="{B5AEE0E9-B99D-AF9D-DB8F-63FA934AE15C}"/>
                    </a:ext>
                  </a:extLst>
                </p:cNvPr>
                <p:cNvSpPr/>
                <p:nvPr/>
              </p:nvSpPr>
              <p:spPr>
                <a:xfrm>
                  <a:off x="3643" y="1607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3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39" name="Google Shape;1631;p37">
                  <a:extLst>
                    <a:ext uri="{FF2B5EF4-FFF2-40B4-BE49-F238E27FC236}">
                      <a16:creationId xmlns:a16="http://schemas.microsoft.com/office/drawing/2014/main" id="{09526A5B-BE2D-A094-575F-FB539B7282EF}"/>
                    </a:ext>
                  </a:extLst>
                </p:cNvPr>
                <p:cNvSpPr/>
                <p:nvPr/>
              </p:nvSpPr>
              <p:spPr>
                <a:xfrm>
                  <a:off x="3641" y="1599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2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0" name="Google Shape;1632;p37">
                  <a:extLst>
                    <a:ext uri="{FF2B5EF4-FFF2-40B4-BE49-F238E27FC236}">
                      <a16:creationId xmlns:a16="http://schemas.microsoft.com/office/drawing/2014/main" id="{64F0F82D-B8C2-3FD4-6322-88C8F5CFA0D9}"/>
                    </a:ext>
                  </a:extLst>
                </p:cNvPr>
                <p:cNvSpPr/>
                <p:nvPr/>
              </p:nvSpPr>
              <p:spPr>
                <a:xfrm>
                  <a:off x="3643" y="1602"/>
                  <a:ext cx="3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5" extrusionOk="0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1" name="Google Shape;1633;p37">
                  <a:extLst>
                    <a:ext uri="{FF2B5EF4-FFF2-40B4-BE49-F238E27FC236}">
                      <a16:creationId xmlns:a16="http://schemas.microsoft.com/office/drawing/2014/main" id="{DCD4F4F3-2F91-A95D-2398-2C4690579703}"/>
                    </a:ext>
                  </a:extLst>
                </p:cNvPr>
                <p:cNvSpPr/>
                <p:nvPr/>
              </p:nvSpPr>
              <p:spPr>
                <a:xfrm>
                  <a:off x="3639" y="1595"/>
                  <a:ext cx="4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4" extrusionOk="0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2" name="Google Shape;1634;p37">
                  <a:extLst>
                    <a:ext uri="{FF2B5EF4-FFF2-40B4-BE49-F238E27FC236}">
                      <a16:creationId xmlns:a16="http://schemas.microsoft.com/office/drawing/2014/main" id="{94415AB2-69CB-5734-DB1C-F19DFE7CE124}"/>
                    </a:ext>
                  </a:extLst>
                </p:cNvPr>
                <p:cNvSpPr/>
                <p:nvPr/>
              </p:nvSpPr>
              <p:spPr>
                <a:xfrm>
                  <a:off x="3641" y="1595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5" y="4"/>
                      </a:lnTo>
                      <a:lnTo>
                        <a:pt x="2" y="7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3" name="Google Shape;1635;p37">
                  <a:extLst>
                    <a:ext uri="{FF2B5EF4-FFF2-40B4-BE49-F238E27FC236}">
                      <a16:creationId xmlns:a16="http://schemas.microsoft.com/office/drawing/2014/main" id="{D6AE0CE0-2E2A-925B-6E98-EB1A781BA989}"/>
                    </a:ext>
                  </a:extLst>
                </p:cNvPr>
                <p:cNvSpPr/>
                <p:nvPr/>
              </p:nvSpPr>
              <p:spPr>
                <a:xfrm>
                  <a:off x="3636" y="1587"/>
                  <a:ext cx="7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8" extrusionOk="0">
                      <a:moveTo>
                        <a:pt x="0" y="3"/>
                      </a:moveTo>
                      <a:lnTo>
                        <a:pt x="3" y="0"/>
                      </a:lnTo>
                      <a:lnTo>
                        <a:pt x="7" y="5"/>
                      </a:lnTo>
                      <a:lnTo>
                        <a:pt x="3" y="8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4" name="Google Shape;1636;p37">
                  <a:extLst>
                    <a:ext uri="{FF2B5EF4-FFF2-40B4-BE49-F238E27FC236}">
                      <a16:creationId xmlns:a16="http://schemas.microsoft.com/office/drawing/2014/main" id="{2FC321C9-3DF8-C114-D9C5-273FDADF9468}"/>
                    </a:ext>
                  </a:extLst>
                </p:cNvPr>
                <p:cNvSpPr/>
                <p:nvPr/>
              </p:nvSpPr>
              <p:spPr>
                <a:xfrm>
                  <a:off x="3639" y="1590"/>
                  <a:ext cx="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7" extrusionOk="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4" y="5"/>
                      </a:lnTo>
                      <a:lnTo>
                        <a:pt x="2" y="7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5" name="Google Shape;1637;p37">
                  <a:extLst>
                    <a:ext uri="{FF2B5EF4-FFF2-40B4-BE49-F238E27FC236}">
                      <a16:creationId xmlns:a16="http://schemas.microsoft.com/office/drawing/2014/main" id="{C6E6E53D-3545-2982-B932-4433A6513481}"/>
                    </a:ext>
                  </a:extLst>
                </p:cNvPr>
                <p:cNvSpPr/>
                <p:nvPr/>
              </p:nvSpPr>
              <p:spPr>
                <a:xfrm>
                  <a:off x="3634" y="1583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5" y="4"/>
                      </a:lnTo>
                      <a:lnTo>
                        <a:pt x="2" y="7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6" name="Google Shape;1638;p37">
                  <a:extLst>
                    <a:ext uri="{FF2B5EF4-FFF2-40B4-BE49-F238E27FC236}">
                      <a16:creationId xmlns:a16="http://schemas.microsoft.com/office/drawing/2014/main" id="{428A1BCE-E4F1-8C95-B4FD-104B860A08E9}"/>
                    </a:ext>
                  </a:extLst>
                </p:cNvPr>
                <p:cNvSpPr/>
                <p:nvPr/>
              </p:nvSpPr>
              <p:spPr>
                <a:xfrm>
                  <a:off x="3636" y="1585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0" y="2"/>
                      </a:moveTo>
                      <a:lnTo>
                        <a:pt x="3" y="0"/>
                      </a:lnTo>
                      <a:lnTo>
                        <a:pt x="5" y="5"/>
                      </a:lnTo>
                      <a:lnTo>
                        <a:pt x="3" y="7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7" name="Google Shape;1639;p37">
                  <a:extLst>
                    <a:ext uri="{FF2B5EF4-FFF2-40B4-BE49-F238E27FC236}">
                      <a16:creationId xmlns:a16="http://schemas.microsoft.com/office/drawing/2014/main" id="{7B6F5EAD-4570-EC25-18DA-46B2AE26A594}"/>
                    </a:ext>
                  </a:extLst>
                </p:cNvPr>
                <p:cNvSpPr/>
                <p:nvPr/>
              </p:nvSpPr>
              <p:spPr>
                <a:xfrm>
                  <a:off x="3629" y="1580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7" y="3"/>
                      </a:lnTo>
                      <a:lnTo>
                        <a:pt x="5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8" name="Google Shape;1640;p37">
                  <a:extLst>
                    <a:ext uri="{FF2B5EF4-FFF2-40B4-BE49-F238E27FC236}">
                      <a16:creationId xmlns:a16="http://schemas.microsoft.com/office/drawing/2014/main" id="{30C72C4D-3F9F-491A-31FE-282AE0A63FF3}"/>
                    </a:ext>
                  </a:extLst>
                </p:cNvPr>
                <p:cNvSpPr/>
                <p:nvPr/>
              </p:nvSpPr>
              <p:spPr>
                <a:xfrm>
                  <a:off x="3631" y="1580"/>
                  <a:ext cx="8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7" extrusionOk="0">
                      <a:moveTo>
                        <a:pt x="0" y="3"/>
                      </a:moveTo>
                      <a:lnTo>
                        <a:pt x="3" y="0"/>
                      </a:lnTo>
                      <a:lnTo>
                        <a:pt x="8" y="5"/>
                      </a:lnTo>
                      <a:lnTo>
                        <a:pt x="5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49" name="Google Shape;1641;p37">
                  <a:extLst>
                    <a:ext uri="{FF2B5EF4-FFF2-40B4-BE49-F238E27FC236}">
                      <a16:creationId xmlns:a16="http://schemas.microsoft.com/office/drawing/2014/main" id="{D3848C62-37E8-1AFC-70CE-0854EEEBFC6C}"/>
                    </a:ext>
                  </a:extLst>
                </p:cNvPr>
                <p:cNvSpPr/>
                <p:nvPr/>
              </p:nvSpPr>
              <p:spPr>
                <a:xfrm>
                  <a:off x="3627" y="1576"/>
                  <a:ext cx="4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4" extrusionOk="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0" name="Google Shape;1642;p37">
                  <a:extLst>
                    <a:ext uri="{FF2B5EF4-FFF2-40B4-BE49-F238E27FC236}">
                      <a16:creationId xmlns:a16="http://schemas.microsoft.com/office/drawing/2014/main" id="{89A174F4-8660-237E-E197-723BD66E849F}"/>
                    </a:ext>
                  </a:extLst>
                </p:cNvPr>
                <p:cNvSpPr/>
                <p:nvPr/>
              </p:nvSpPr>
              <p:spPr>
                <a:xfrm>
                  <a:off x="3629" y="1578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5" y="2"/>
                      </a:lnTo>
                      <a:lnTo>
                        <a:pt x="2" y="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1" name="Google Shape;1643;p37">
                  <a:extLst>
                    <a:ext uri="{FF2B5EF4-FFF2-40B4-BE49-F238E27FC236}">
                      <a16:creationId xmlns:a16="http://schemas.microsoft.com/office/drawing/2014/main" id="{CA3A6DDA-39EF-75BA-CCCB-5DF0F765706E}"/>
                    </a:ext>
                  </a:extLst>
                </p:cNvPr>
                <p:cNvSpPr/>
                <p:nvPr/>
              </p:nvSpPr>
              <p:spPr>
                <a:xfrm>
                  <a:off x="3622" y="1573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0" y="3"/>
                      </a:moveTo>
                      <a:lnTo>
                        <a:pt x="2" y="0"/>
                      </a:lnTo>
                      <a:lnTo>
                        <a:pt x="7" y="3"/>
                      </a:lnTo>
                      <a:lnTo>
                        <a:pt x="5" y="5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2" name="Google Shape;1644;p37">
                  <a:extLst>
                    <a:ext uri="{FF2B5EF4-FFF2-40B4-BE49-F238E27FC236}">
                      <a16:creationId xmlns:a16="http://schemas.microsoft.com/office/drawing/2014/main" id="{EBFC4BCA-AA03-8E38-720D-1EC54AC83FA8}"/>
                    </a:ext>
                  </a:extLst>
                </p:cNvPr>
                <p:cNvSpPr/>
                <p:nvPr/>
              </p:nvSpPr>
              <p:spPr>
                <a:xfrm>
                  <a:off x="3624" y="1573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0" y="3"/>
                      </a:moveTo>
                      <a:lnTo>
                        <a:pt x="3" y="0"/>
                      </a:lnTo>
                      <a:lnTo>
                        <a:pt x="5" y="5"/>
                      </a:lnTo>
                      <a:lnTo>
                        <a:pt x="5" y="7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3" name="Google Shape;1645;p37">
                  <a:extLst>
                    <a:ext uri="{FF2B5EF4-FFF2-40B4-BE49-F238E27FC236}">
                      <a16:creationId xmlns:a16="http://schemas.microsoft.com/office/drawing/2014/main" id="{F8798730-B41D-A3A1-B57E-B79262BB43D1}"/>
                    </a:ext>
                  </a:extLst>
                </p:cNvPr>
                <p:cNvSpPr/>
                <p:nvPr/>
              </p:nvSpPr>
              <p:spPr>
                <a:xfrm>
                  <a:off x="3617" y="1568"/>
                  <a:ext cx="7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8" extrusionOk="0">
                      <a:moveTo>
                        <a:pt x="0" y="5"/>
                      </a:moveTo>
                      <a:lnTo>
                        <a:pt x="2" y="0"/>
                      </a:lnTo>
                      <a:lnTo>
                        <a:pt x="7" y="3"/>
                      </a:lnTo>
                      <a:lnTo>
                        <a:pt x="5" y="8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4" name="Google Shape;1646;p37">
                  <a:extLst>
                    <a:ext uri="{FF2B5EF4-FFF2-40B4-BE49-F238E27FC236}">
                      <a16:creationId xmlns:a16="http://schemas.microsoft.com/office/drawing/2014/main" id="{6B9D7CA8-E7F3-9D08-C8A1-96275768EBD8}"/>
                    </a:ext>
                  </a:extLst>
                </p:cNvPr>
                <p:cNvSpPr/>
                <p:nvPr/>
              </p:nvSpPr>
              <p:spPr>
                <a:xfrm>
                  <a:off x="3619" y="1571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2"/>
                      </a:moveTo>
                      <a:lnTo>
                        <a:pt x="3" y="0"/>
                      </a:lnTo>
                      <a:lnTo>
                        <a:pt x="5" y="2"/>
                      </a:lnTo>
                      <a:lnTo>
                        <a:pt x="5" y="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5" name="Google Shape;1647;p37">
                  <a:extLst>
                    <a:ext uri="{FF2B5EF4-FFF2-40B4-BE49-F238E27FC236}">
                      <a16:creationId xmlns:a16="http://schemas.microsoft.com/office/drawing/2014/main" id="{635F2F75-DAD0-8C4F-64F1-44CD5D833B99}"/>
                    </a:ext>
                  </a:extLst>
                </p:cNvPr>
                <p:cNvSpPr/>
                <p:nvPr/>
              </p:nvSpPr>
              <p:spPr>
                <a:xfrm>
                  <a:off x="3612" y="1568"/>
                  <a:ext cx="5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3" extrusionOk="0">
                      <a:moveTo>
                        <a:pt x="0" y="3"/>
                      </a:move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6" name="Google Shape;1648;p37">
                  <a:extLst>
                    <a:ext uri="{FF2B5EF4-FFF2-40B4-BE49-F238E27FC236}">
                      <a16:creationId xmlns:a16="http://schemas.microsoft.com/office/drawing/2014/main" id="{276B2AE8-7CD5-47C3-2834-2B1F39992229}"/>
                    </a:ext>
                  </a:extLst>
                </p:cNvPr>
                <p:cNvSpPr/>
                <p:nvPr/>
              </p:nvSpPr>
              <p:spPr>
                <a:xfrm>
                  <a:off x="3615" y="1568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0" y="3"/>
                      </a:moveTo>
                      <a:lnTo>
                        <a:pt x="2" y="0"/>
                      </a:lnTo>
                      <a:lnTo>
                        <a:pt x="4" y="3"/>
                      </a:lnTo>
                      <a:lnTo>
                        <a:pt x="4" y="5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7" name="Google Shape;1649;p37">
                  <a:extLst>
                    <a:ext uri="{FF2B5EF4-FFF2-40B4-BE49-F238E27FC236}">
                      <a16:creationId xmlns:a16="http://schemas.microsoft.com/office/drawing/2014/main" id="{D12EA764-389E-9847-9B3E-61F03DDCB515}"/>
                    </a:ext>
                  </a:extLst>
                </p:cNvPr>
                <p:cNvSpPr/>
                <p:nvPr/>
              </p:nvSpPr>
              <p:spPr>
                <a:xfrm>
                  <a:off x="3607" y="15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5" y="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8" name="Google Shape;1650;p37">
                  <a:extLst>
                    <a:ext uri="{FF2B5EF4-FFF2-40B4-BE49-F238E27FC236}">
                      <a16:creationId xmlns:a16="http://schemas.microsoft.com/office/drawing/2014/main" id="{0E475567-A932-1E04-2842-6F347E4CDA1F}"/>
                    </a:ext>
                  </a:extLst>
                </p:cNvPr>
                <p:cNvSpPr/>
                <p:nvPr/>
              </p:nvSpPr>
              <p:spPr>
                <a:xfrm>
                  <a:off x="3610" y="15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5" y="2"/>
                      </a:lnTo>
                      <a:lnTo>
                        <a:pt x="5" y="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59" name="Google Shape;1651;p37">
                  <a:extLst>
                    <a:ext uri="{FF2B5EF4-FFF2-40B4-BE49-F238E27FC236}">
                      <a16:creationId xmlns:a16="http://schemas.microsoft.com/office/drawing/2014/main" id="{8F3B820F-10B3-B563-1E0A-911198C18D49}"/>
                    </a:ext>
                  </a:extLst>
                </p:cNvPr>
                <p:cNvSpPr/>
                <p:nvPr/>
              </p:nvSpPr>
              <p:spPr>
                <a:xfrm>
                  <a:off x="3603" y="1564"/>
                  <a:ext cx="4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4" extrusionOk="0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0" name="Google Shape;1652;p37">
                  <a:extLst>
                    <a:ext uri="{FF2B5EF4-FFF2-40B4-BE49-F238E27FC236}">
                      <a16:creationId xmlns:a16="http://schemas.microsoft.com/office/drawing/2014/main" id="{64A2083E-C3A0-3961-D670-CE686823A642}"/>
                    </a:ext>
                  </a:extLst>
                </p:cNvPr>
                <p:cNvSpPr/>
                <p:nvPr/>
              </p:nvSpPr>
              <p:spPr>
                <a:xfrm>
                  <a:off x="3605" y="1564"/>
                  <a:ext cx="2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4" extrusionOk="0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1" name="Google Shape;1653;p37">
                  <a:extLst>
                    <a:ext uri="{FF2B5EF4-FFF2-40B4-BE49-F238E27FC236}">
                      <a16:creationId xmlns:a16="http://schemas.microsoft.com/office/drawing/2014/main" id="{B7D9C5DA-2C6F-E860-4D07-D258A6E27835}"/>
                    </a:ext>
                  </a:extLst>
                </p:cNvPr>
                <p:cNvSpPr/>
                <p:nvPr/>
              </p:nvSpPr>
              <p:spPr>
                <a:xfrm>
                  <a:off x="3598" y="1564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2" name="Google Shape;1654;p37">
                  <a:extLst>
                    <a:ext uri="{FF2B5EF4-FFF2-40B4-BE49-F238E27FC236}">
                      <a16:creationId xmlns:a16="http://schemas.microsoft.com/office/drawing/2014/main" id="{7B189E49-5D52-B8D9-AC31-F2805E460FD5}"/>
                    </a:ext>
                  </a:extLst>
                </p:cNvPr>
                <p:cNvSpPr/>
                <p:nvPr/>
              </p:nvSpPr>
              <p:spPr>
                <a:xfrm>
                  <a:off x="3598" y="1564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5" y="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3" name="Google Shape;1655;p37">
                  <a:extLst>
                    <a:ext uri="{FF2B5EF4-FFF2-40B4-BE49-F238E27FC236}">
                      <a16:creationId xmlns:a16="http://schemas.microsoft.com/office/drawing/2014/main" id="{C314A830-6B2A-A1E1-E2C9-131EC283B341}"/>
                    </a:ext>
                  </a:extLst>
                </p:cNvPr>
                <p:cNvSpPr/>
                <p:nvPr/>
              </p:nvSpPr>
              <p:spPr>
                <a:xfrm>
                  <a:off x="3550" y="1576"/>
                  <a:ext cx="86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6" extrusionOk="0">
                      <a:moveTo>
                        <a:pt x="36" y="18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8" y="36"/>
                        <a:pt x="36" y="28"/>
                        <a:pt x="36" y="18"/>
                      </a:cubicBezTo>
                      <a:moveTo>
                        <a:pt x="34" y="18"/>
                      </a:moveTo>
                      <a:cubicBezTo>
                        <a:pt x="34" y="26"/>
                        <a:pt x="27" y="34"/>
                        <a:pt x="18" y="34"/>
                      </a:cubicBezTo>
                      <a:cubicBezTo>
                        <a:pt x="9" y="34"/>
                        <a:pt x="2" y="26"/>
                        <a:pt x="2" y="18"/>
                      </a:cubicBezTo>
                      <a:cubicBezTo>
                        <a:pt x="2" y="9"/>
                        <a:pt x="9" y="2"/>
                        <a:pt x="18" y="2"/>
                      </a:cubicBezTo>
                      <a:cubicBezTo>
                        <a:pt x="27" y="2"/>
                        <a:pt x="34" y="9"/>
                        <a:pt x="34" y="18"/>
                      </a:cubicBez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4" name="Google Shape;1656;p37">
                  <a:extLst>
                    <a:ext uri="{FF2B5EF4-FFF2-40B4-BE49-F238E27FC236}">
                      <a16:creationId xmlns:a16="http://schemas.microsoft.com/office/drawing/2014/main" id="{0225C6A6-95C9-FB6D-35B5-8ABEE2CB49F2}"/>
                    </a:ext>
                  </a:extLst>
                </p:cNvPr>
                <p:cNvSpPr/>
                <p:nvPr/>
              </p:nvSpPr>
              <p:spPr>
                <a:xfrm>
                  <a:off x="3552" y="1578"/>
                  <a:ext cx="82" cy="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" h="34" extrusionOk="0">
                      <a:moveTo>
                        <a:pt x="34" y="17"/>
                      </a:moveTo>
                      <a:cubicBezTo>
                        <a:pt x="34" y="7"/>
                        <a:pt x="27" y="0"/>
                        <a:pt x="17" y="0"/>
                      </a:cubicBezTo>
                      <a:cubicBezTo>
                        <a:pt x="8" y="0"/>
                        <a:pt x="0" y="7"/>
                        <a:pt x="0" y="17"/>
                      </a:cubicBezTo>
                      <a:cubicBezTo>
                        <a:pt x="0" y="26"/>
                        <a:pt x="8" y="34"/>
                        <a:pt x="17" y="34"/>
                      </a:cubicBezTo>
                      <a:cubicBezTo>
                        <a:pt x="27" y="34"/>
                        <a:pt x="34" y="26"/>
                        <a:pt x="34" y="17"/>
                      </a:cubicBezTo>
                      <a:moveTo>
                        <a:pt x="32" y="17"/>
                      </a:moveTo>
                      <a:cubicBezTo>
                        <a:pt x="32" y="25"/>
                        <a:pt x="26" y="32"/>
                        <a:pt x="17" y="32"/>
                      </a:cubicBezTo>
                      <a:cubicBezTo>
                        <a:pt x="9" y="32"/>
                        <a:pt x="2" y="25"/>
                        <a:pt x="2" y="17"/>
                      </a:cubicBezTo>
                      <a:cubicBezTo>
                        <a:pt x="2" y="8"/>
                        <a:pt x="9" y="2"/>
                        <a:pt x="17" y="2"/>
                      </a:cubicBezTo>
                      <a:cubicBezTo>
                        <a:pt x="26" y="2"/>
                        <a:pt x="32" y="8"/>
                        <a:pt x="32" y="17"/>
                      </a:cubicBezTo>
                    </a:path>
                  </a:pathLst>
                </a:custGeom>
                <a:solidFill>
                  <a:srgbClr val="85848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5" name="Google Shape;1657;p37">
                  <a:extLst>
                    <a:ext uri="{FF2B5EF4-FFF2-40B4-BE49-F238E27FC236}">
                      <a16:creationId xmlns:a16="http://schemas.microsoft.com/office/drawing/2014/main" id="{1753CB14-C336-2DD1-550F-3133D8E4EB5B}"/>
                    </a:ext>
                  </a:extLst>
                </p:cNvPr>
                <p:cNvSpPr/>
                <p:nvPr/>
              </p:nvSpPr>
              <p:spPr>
                <a:xfrm>
                  <a:off x="3555" y="1580"/>
                  <a:ext cx="76" cy="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" h="32" extrusionOk="0">
                      <a:moveTo>
                        <a:pt x="32" y="16"/>
                      </a:moveTo>
                      <a:cubicBezTo>
                        <a:pt x="32" y="7"/>
                        <a:pt x="25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4"/>
                        <a:pt x="7" y="32"/>
                        <a:pt x="16" y="32"/>
                      </a:cubicBezTo>
                      <a:cubicBezTo>
                        <a:pt x="25" y="32"/>
                        <a:pt x="32" y="24"/>
                        <a:pt x="32" y="16"/>
                      </a:cubicBezTo>
                      <a:moveTo>
                        <a:pt x="30" y="16"/>
                      </a:moveTo>
                      <a:cubicBezTo>
                        <a:pt x="30" y="23"/>
                        <a:pt x="24" y="30"/>
                        <a:pt x="16" y="30"/>
                      </a:cubicBezTo>
                      <a:cubicBezTo>
                        <a:pt x="9" y="30"/>
                        <a:pt x="2" y="23"/>
                        <a:pt x="2" y="16"/>
                      </a:cubicBezTo>
                      <a:cubicBezTo>
                        <a:pt x="2" y="8"/>
                        <a:pt x="9" y="2"/>
                        <a:pt x="16" y="2"/>
                      </a:cubicBezTo>
                      <a:cubicBezTo>
                        <a:pt x="24" y="2"/>
                        <a:pt x="30" y="8"/>
                        <a:pt x="30" y="16"/>
                      </a:cubicBezTo>
                    </a:path>
                  </a:pathLst>
                </a:custGeom>
                <a:solidFill>
                  <a:srgbClr val="87868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6" name="Google Shape;1658;p37">
                  <a:extLst>
                    <a:ext uri="{FF2B5EF4-FFF2-40B4-BE49-F238E27FC236}">
                      <a16:creationId xmlns:a16="http://schemas.microsoft.com/office/drawing/2014/main" id="{BA34F85C-F4AA-6789-5ABE-50377DA32ADE}"/>
                    </a:ext>
                  </a:extLst>
                </p:cNvPr>
                <p:cNvSpPr/>
                <p:nvPr/>
              </p:nvSpPr>
              <p:spPr>
                <a:xfrm>
                  <a:off x="3557" y="1583"/>
                  <a:ext cx="72" cy="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30" extrusionOk="0">
                      <a:moveTo>
                        <a:pt x="30" y="15"/>
                      </a:moveTo>
                      <a:cubicBezTo>
                        <a:pt x="30" y="6"/>
                        <a:pt x="24" y="0"/>
                        <a:pt x="15" y="0"/>
                      </a:cubicBezTo>
                      <a:cubicBezTo>
                        <a:pt x="7" y="0"/>
                        <a:pt x="0" y="6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4" y="30"/>
                        <a:pt x="30" y="23"/>
                        <a:pt x="30" y="15"/>
                      </a:cubicBezTo>
                      <a:moveTo>
                        <a:pt x="28" y="15"/>
                      </a:moveTo>
                      <a:cubicBezTo>
                        <a:pt x="28" y="22"/>
                        <a:pt x="23" y="28"/>
                        <a:pt x="15" y="28"/>
                      </a:cubicBezTo>
                      <a:cubicBezTo>
                        <a:pt x="8" y="28"/>
                        <a:pt x="2" y="22"/>
                        <a:pt x="2" y="15"/>
                      </a:cubicBezTo>
                      <a:cubicBezTo>
                        <a:pt x="2" y="7"/>
                        <a:pt x="8" y="2"/>
                        <a:pt x="15" y="2"/>
                      </a:cubicBezTo>
                      <a:cubicBezTo>
                        <a:pt x="23" y="2"/>
                        <a:pt x="28" y="7"/>
                        <a:pt x="28" y="15"/>
                      </a:cubicBezTo>
                    </a:path>
                  </a:pathLst>
                </a:custGeom>
                <a:solidFill>
                  <a:srgbClr val="88878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7" name="Google Shape;1659;p37">
                  <a:extLst>
                    <a:ext uri="{FF2B5EF4-FFF2-40B4-BE49-F238E27FC236}">
                      <a16:creationId xmlns:a16="http://schemas.microsoft.com/office/drawing/2014/main" id="{ACACB10E-ABE8-5A37-9784-38B139FE5E1D}"/>
                    </a:ext>
                  </a:extLst>
                </p:cNvPr>
                <p:cNvSpPr/>
                <p:nvPr/>
              </p:nvSpPr>
              <p:spPr>
                <a:xfrm>
                  <a:off x="3560" y="1585"/>
                  <a:ext cx="67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1"/>
                        <a:pt x="7" y="28"/>
                        <a:pt x="14" y="28"/>
                      </a:cubicBezTo>
                      <a:cubicBezTo>
                        <a:pt x="22" y="28"/>
                        <a:pt x="28" y="21"/>
                        <a:pt x="28" y="14"/>
                      </a:cubicBezTo>
                      <a:moveTo>
                        <a:pt x="26" y="14"/>
                      </a:moveTo>
                      <a:cubicBezTo>
                        <a:pt x="26" y="20"/>
                        <a:pt x="21" y="26"/>
                        <a:pt x="14" y="26"/>
                      </a:cubicBezTo>
                      <a:cubicBezTo>
                        <a:pt x="8" y="26"/>
                        <a:pt x="2" y="20"/>
                        <a:pt x="2" y="14"/>
                      </a:cubicBezTo>
                      <a:cubicBezTo>
                        <a:pt x="2" y="7"/>
                        <a:pt x="8" y="2"/>
                        <a:pt x="14" y="2"/>
                      </a:cubicBezTo>
                      <a:cubicBezTo>
                        <a:pt x="21" y="2"/>
                        <a:pt x="26" y="7"/>
                        <a:pt x="26" y="14"/>
                      </a:cubicBezTo>
                    </a:path>
                  </a:pathLst>
                </a:custGeom>
                <a:solidFill>
                  <a:srgbClr val="8A898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8" name="Google Shape;1660;p37">
                  <a:extLst>
                    <a:ext uri="{FF2B5EF4-FFF2-40B4-BE49-F238E27FC236}">
                      <a16:creationId xmlns:a16="http://schemas.microsoft.com/office/drawing/2014/main" id="{7FFA7956-01AE-B0DD-7C27-0CE9DA3903DE}"/>
                    </a:ext>
                  </a:extLst>
                </p:cNvPr>
                <p:cNvSpPr/>
                <p:nvPr/>
              </p:nvSpPr>
              <p:spPr>
                <a:xfrm>
                  <a:off x="3562" y="1587"/>
                  <a:ext cx="62" cy="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6" extrusionOk="0">
                      <a:moveTo>
                        <a:pt x="26" y="13"/>
                      </a:moveTo>
                      <a:cubicBezTo>
                        <a:pt x="26" y="5"/>
                        <a:pt x="21" y="0"/>
                        <a:pt x="13" y="0"/>
                      </a:cubicBezTo>
                      <a:cubicBezTo>
                        <a:pt x="6" y="0"/>
                        <a:pt x="0" y="5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1" y="26"/>
                        <a:pt x="26" y="20"/>
                        <a:pt x="26" y="13"/>
                      </a:cubicBezTo>
                      <a:moveTo>
                        <a:pt x="24" y="13"/>
                      </a:moveTo>
                      <a:cubicBezTo>
                        <a:pt x="24" y="19"/>
                        <a:pt x="19" y="24"/>
                        <a:pt x="13" y="24"/>
                      </a:cubicBezTo>
                      <a:cubicBezTo>
                        <a:pt x="7" y="24"/>
                        <a:pt x="2" y="19"/>
                        <a:pt x="2" y="13"/>
                      </a:cubicBezTo>
                      <a:cubicBezTo>
                        <a:pt x="2" y="7"/>
                        <a:pt x="7" y="2"/>
                        <a:pt x="13" y="2"/>
                      </a:cubicBezTo>
                      <a:cubicBezTo>
                        <a:pt x="19" y="2"/>
                        <a:pt x="24" y="7"/>
                        <a:pt x="24" y="13"/>
                      </a:cubicBezTo>
                    </a:path>
                  </a:pathLst>
                </a:custGeom>
                <a:solidFill>
                  <a:srgbClr val="8B8A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69" name="Google Shape;1661;p37">
                  <a:extLst>
                    <a:ext uri="{FF2B5EF4-FFF2-40B4-BE49-F238E27FC236}">
                      <a16:creationId xmlns:a16="http://schemas.microsoft.com/office/drawing/2014/main" id="{0EA28785-0C14-B843-5B42-A2AA7EABC181}"/>
                    </a:ext>
                  </a:extLst>
                </p:cNvPr>
                <p:cNvSpPr/>
                <p:nvPr/>
              </p:nvSpPr>
              <p:spPr>
                <a:xfrm>
                  <a:off x="3564" y="1590"/>
                  <a:ext cx="58" cy="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8"/>
                        <a:pt x="6" y="24"/>
                        <a:pt x="12" y="24"/>
                      </a:cubicBezTo>
                      <a:cubicBezTo>
                        <a:pt x="19" y="24"/>
                        <a:pt x="24" y="18"/>
                        <a:pt x="24" y="12"/>
                      </a:cubicBezTo>
                      <a:moveTo>
                        <a:pt x="22" y="12"/>
                      </a:moveTo>
                      <a:cubicBezTo>
                        <a:pt x="22" y="17"/>
                        <a:pt x="18" y="22"/>
                        <a:pt x="12" y="22"/>
                      </a:cubicBezTo>
                      <a:cubicBezTo>
                        <a:pt x="7" y="22"/>
                        <a:pt x="2" y="17"/>
                        <a:pt x="2" y="12"/>
                      </a:cubicBezTo>
                      <a:cubicBezTo>
                        <a:pt x="2" y="6"/>
                        <a:pt x="7" y="2"/>
                        <a:pt x="12" y="2"/>
                      </a:cubicBezTo>
                      <a:cubicBezTo>
                        <a:pt x="18" y="2"/>
                        <a:pt x="22" y="6"/>
                        <a:pt x="22" y="12"/>
                      </a:cubicBezTo>
                    </a:path>
                  </a:pathLst>
                </a:custGeom>
                <a:solidFill>
                  <a:srgbClr val="8E8D8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0" name="Google Shape;1662;p37">
                  <a:extLst>
                    <a:ext uri="{FF2B5EF4-FFF2-40B4-BE49-F238E27FC236}">
                      <a16:creationId xmlns:a16="http://schemas.microsoft.com/office/drawing/2014/main" id="{DE97344D-B8F8-DCA8-64D8-2D01A047D7B9}"/>
                    </a:ext>
                  </a:extLst>
                </p:cNvPr>
                <p:cNvSpPr/>
                <p:nvPr/>
              </p:nvSpPr>
              <p:spPr>
                <a:xfrm>
                  <a:off x="3567" y="1592"/>
                  <a:ext cx="52" cy="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0" y="11"/>
                      </a:moveTo>
                      <a:cubicBezTo>
                        <a:pt x="20" y="16"/>
                        <a:pt x="16" y="20"/>
                        <a:pt x="11" y="20"/>
                      </a:cubicBezTo>
                      <a:cubicBezTo>
                        <a:pt x="6" y="20"/>
                        <a:pt x="2" y="16"/>
                        <a:pt x="2" y="11"/>
                      </a:cubicBezTo>
                      <a:cubicBezTo>
                        <a:pt x="2" y="6"/>
                        <a:pt x="6" y="2"/>
                        <a:pt x="11" y="2"/>
                      </a:cubicBezTo>
                      <a:cubicBezTo>
                        <a:pt x="16" y="2"/>
                        <a:pt x="20" y="6"/>
                        <a:pt x="20" y="11"/>
                      </a:cubicBezTo>
                    </a:path>
                  </a:pathLst>
                </a:custGeom>
                <a:solidFill>
                  <a:srgbClr val="91908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1" name="Google Shape;1663;p37">
                  <a:extLst>
                    <a:ext uri="{FF2B5EF4-FFF2-40B4-BE49-F238E27FC236}">
                      <a16:creationId xmlns:a16="http://schemas.microsoft.com/office/drawing/2014/main" id="{AEDC3934-569E-421C-93A2-50411C8B3121}"/>
                    </a:ext>
                  </a:extLst>
                </p:cNvPr>
                <p:cNvSpPr/>
                <p:nvPr/>
              </p:nvSpPr>
              <p:spPr>
                <a:xfrm>
                  <a:off x="3569" y="1595"/>
                  <a:ext cx="48" cy="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0" extrusionOk="0">
                      <a:moveTo>
                        <a:pt x="20" y="10"/>
                      </a:move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16" y="20"/>
                        <a:pt x="20" y="15"/>
                        <a:pt x="20" y="10"/>
                      </a:cubicBezTo>
                      <a:moveTo>
                        <a:pt x="18" y="10"/>
                      </a:moveTo>
                      <a:cubicBezTo>
                        <a:pt x="18" y="14"/>
                        <a:pt x="15" y="18"/>
                        <a:pt x="10" y="18"/>
                      </a:cubicBezTo>
                      <a:cubicBezTo>
                        <a:pt x="6" y="18"/>
                        <a:pt x="2" y="14"/>
                        <a:pt x="2" y="10"/>
                      </a:cubicBezTo>
                      <a:cubicBezTo>
                        <a:pt x="2" y="5"/>
                        <a:pt x="6" y="2"/>
                        <a:pt x="10" y="2"/>
                      </a:cubicBezTo>
                      <a:cubicBezTo>
                        <a:pt x="15" y="2"/>
                        <a:pt x="18" y="5"/>
                        <a:pt x="18" y="10"/>
                      </a:cubicBezTo>
                    </a:path>
                  </a:pathLst>
                </a:custGeom>
                <a:solidFill>
                  <a:srgbClr val="9291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2" name="Google Shape;1664;p37">
                  <a:extLst>
                    <a:ext uri="{FF2B5EF4-FFF2-40B4-BE49-F238E27FC236}">
                      <a16:creationId xmlns:a16="http://schemas.microsoft.com/office/drawing/2014/main" id="{CE72B18B-38EC-700D-756C-6F9DB6E39B18}"/>
                    </a:ext>
                  </a:extLst>
                </p:cNvPr>
                <p:cNvSpPr/>
                <p:nvPr/>
              </p:nvSpPr>
              <p:spPr>
                <a:xfrm>
                  <a:off x="3572" y="1597"/>
                  <a:ext cx="43" cy="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8" y="9"/>
                      </a:move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4" y="18"/>
                        <a:pt x="18" y="14"/>
                        <a:pt x="18" y="9"/>
                      </a:cubicBezTo>
                      <a:moveTo>
                        <a:pt x="16" y="9"/>
                      </a:moveTo>
                      <a:cubicBezTo>
                        <a:pt x="16" y="12"/>
                        <a:pt x="13" y="16"/>
                        <a:pt x="9" y="16"/>
                      </a:cubicBezTo>
                      <a:cubicBezTo>
                        <a:pt x="5" y="16"/>
                        <a:pt x="2" y="12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3" y="2"/>
                        <a:pt x="16" y="5"/>
                        <a:pt x="16" y="9"/>
                      </a:cubicBezTo>
                    </a:path>
                  </a:pathLst>
                </a:custGeom>
                <a:solidFill>
                  <a:srgbClr val="95949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3" name="Google Shape;1665;p37">
                  <a:extLst>
                    <a:ext uri="{FF2B5EF4-FFF2-40B4-BE49-F238E27FC236}">
                      <a16:creationId xmlns:a16="http://schemas.microsoft.com/office/drawing/2014/main" id="{2FC9078E-58B5-FFE9-1DAB-D2BC211786FE}"/>
                    </a:ext>
                  </a:extLst>
                </p:cNvPr>
                <p:cNvSpPr/>
                <p:nvPr/>
              </p:nvSpPr>
              <p:spPr>
                <a:xfrm>
                  <a:off x="3574" y="1599"/>
                  <a:ext cx="38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6" extrusionOk="0">
                      <a:moveTo>
                        <a:pt x="16" y="8"/>
                      </a:moveTo>
                      <a:cubicBezTo>
                        <a:pt x="16" y="3"/>
                        <a:pt x="13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2"/>
                        <a:pt x="4" y="16"/>
                        <a:pt x="8" y="16"/>
                      </a:cubicBezTo>
                      <a:cubicBezTo>
                        <a:pt x="13" y="16"/>
                        <a:pt x="16" y="12"/>
                        <a:pt x="16" y="8"/>
                      </a:cubicBezTo>
                      <a:moveTo>
                        <a:pt x="14" y="8"/>
                      </a:moveTo>
                      <a:cubicBezTo>
                        <a:pt x="14" y="11"/>
                        <a:pt x="12" y="14"/>
                        <a:pt x="8" y="14"/>
                      </a:cubicBezTo>
                      <a:cubicBezTo>
                        <a:pt x="5" y="14"/>
                        <a:pt x="2" y="11"/>
                        <a:pt x="2" y="8"/>
                      </a:cubicBezTo>
                      <a:cubicBezTo>
                        <a:pt x="2" y="4"/>
                        <a:pt x="5" y="2"/>
                        <a:pt x="8" y="2"/>
                      </a:cubicBezTo>
                      <a:cubicBezTo>
                        <a:pt x="12" y="2"/>
                        <a:pt x="14" y="4"/>
                        <a:pt x="14" y="8"/>
                      </a:cubicBezTo>
                    </a:path>
                  </a:pathLst>
                </a:custGeom>
                <a:solidFill>
                  <a:srgbClr val="9897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4" name="Google Shape;1666;p37">
                  <a:extLst>
                    <a:ext uri="{FF2B5EF4-FFF2-40B4-BE49-F238E27FC236}">
                      <a16:creationId xmlns:a16="http://schemas.microsoft.com/office/drawing/2014/main" id="{C2F0706E-4D89-FB7F-7204-A86C19F945ED}"/>
                    </a:ext>
                  </a:extLst>
                </p:cNvPr>
                <p:cNvSpPr/>
                <p:nvPr/>
              </p:nvSpPr>
              <p:spPr>
                <a:xfrm>
                  <a:off x="3576" y="1602"/>
                  <a:ext cx="34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4"/>
                        <a:pt x="7" y="14"/>
                      </a:cubicBezTo>
                      <a:cubicBezTo>
                        <a:pt x="11" y="14"/>
                        <a:pt x="14" y="10"/>
                        <a:pt x="14" y="7"/>
                      </a:cubicBezTo>
                      <a:moveTo>
                        <a:pt x="12" y="7"/>
                      </a:moveTo>
                      <a:cubicBezTo>
                        <a:pt x="12" y="9"/>
                        <a:pt x="10" y="12"/>
                        <a:pt x="7" y="12"/>
                      </a:cubicBezTo>
                      <a:cubicBezTo>
                        <a:pt x="5" y="12"/>
                        <a:pt x="2" y="9"/>
                        <a:pt x="2" y="7"/>
                      </a:cubicBezTo>
                      <a:cubicBezTo>
                        <a:pt x="2" y="4"/>
                        <a:pt x="5" y="2"/>
                        <a:pt x="7" y="2"/>
                      </a:cubicBezTo>
                      <a:cubicBezTo>
                        <a:pt x="10" y="2"/>
                        <a:pt x="12" y="4"/>
                        <a:pt x="12" y="7"/>
                      </a:cubicBezTo>
                    </a:path>
                  </a:pathLst>
                </a:custGeom>
                <a:solidFill>
                  <a:srgbClr val="99989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5" name="Google Shape;1667;p37">
                  <a:extLst>
                    <a:ext uri="{FF2B5EF4-FFF2-40B4-BE49-F238E27FC236}">
                      <a16:creationId xmlns:a16="http://schemas.microsoft.com/office/drawing/2014/main" id="{32FF2287-9B1B-63DE-C94B-BB0C77CAF998}"/>
                    </a:ext>
                  </a:extLst>
                </p:cNvPr>
                <p:cNvSpPr/>
                <p:nvPr/>
              </p:nvSpPr>
              <p:spPr>
                <a:xfrm>
                  <a:off x="3579" y="1604"/>
                  <a:ext cx="28" cy="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2" extrusionOk="0">
                      <a:moveTo>
                        <a:pt x="12" y="6"/>
                      </a:moveTo>
                      <a:cubicBezTo>
                        <a:pt x="12" y="2"/>
                        <a:pt x="10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0" y="12"/>
                        <a:pt x="12" y="9"/>
                        <a:pt x="12" y="6"/>
                      </a:cubicBezTo>
                      <a:moveTo>
                        <a:pt x="10" y="6"/>
                      </a:moveTo>
                      <a:cubicBezTo>
                        <a:pt x="10" y="8"/>
                        <a:pt x="9" y="10"/>
                        <a:pt x="6" y="10"/>
                      </a:cubicBezTo>
                      <a:cubicBezTo>
                        <a:pt x="4" y="10"/>
                        <a:pt x="2" y="8"/>
                        <a:pt x="2" y="6"/>
                      </a:cubicBezTo>
                      <a:cubicBezTo>
                        <a:pt x="2" y="3"/>
                        <a:pt x="4" y="2"/>
                        <a:pt x="6" y="2"/>
                      </a:cubicBezTo>
                      <a:cubicBezTo>
                        <a:pt x="9" y="2"/>
                        <a:pt x="10" y="3"/>
                        <a:pt x="10" y="6"/>
                      </a:cubicBezTo>
                    </a:path>
                  </a:pathLst>
                </a:custGeom>
                <a:solidFill>
                  <a:srgbClr val="9D9C9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6" name="Google Shape;1668;p37">
                  <a:extLst>
                    <a:ext uri="{FF2B5EF4-FFF2-40B4-BE49-F238E27FC236}">
                      <a16:creationId xmlns:a16="http://schemas.microsoft.com/office/drawing/2014/main" id="{FBA478DA-B451-B553-1DBA-C012DA113590}"/>
                    </a:ext>
                  </a:extLst>
                </p:cNvPr>
                <p:cNvSpPr/>
                <p:nvPr/>
              </p:nvSpPr>
              <p:spPr>
                <a:xfrm>
                  <a:off x="3581" y="1607"/>
                  <a:ext cx="24" cy="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10" extrusionOk="0">
                      <a:moveTo>
                        <a:pt x="10" y="5"/>
                      </a:moveTo>
                      <a:cubicBezTo>
                        <a:pt x="10" y="2"/>
                        <a:pt x="8" y="0"/>
                        <a:pt x="5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7"/>
                        <a:pt x="3" y="10"/>
                        <a:pt x="5" y="10"/>
                      </a:cubicBezTo>
                      <a:cubicBezTo>
                        <a:pt x="8" y="10"/>
                        <a:pt x="10" y="7"/>
                        <a:pt x="10" y="5"/>
                      </a:cubicBezTo>
                      <a:moveTo>
                        <a:pt x="8" y="5"/>
                      </a:moveTo>
                      <a:cubicBezTo>
                        <a:pt x="8" y="6"/>
                        <a:pt x="7" y="8"/>
                        <a:pt x="5" y="8"/>
                      </a:cubicBezTo>
                      <a:cubicBezTo>
                        <a:pt x="4" y="8"/>
                        <a:pt x="2" y="6"/>
                        <a:pt x="2" y="5"/>
                      </a:cubicBezTo>
                      <a:cubicBezTo>
                        <a:pt x="2" y="3"/>
                        <a:pt x="4" y="2"/>
                        <a:pt x="5" y="2"/>
                      </a:cubicBezTo>
                      <a:cubicBezTo>
                        <a:pt x="7" y="2"/>
                        <a:pt x="8" y="3"/>
                        <a:pt x="8" y="5"/>
                      </a:cubicBezTo>
                    </a:path>
                  </a:pathLst>
                </a:custGeom>
                <a:solidFill>
                  <a:srgbClr val="A09F9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7" name="Google Shape;1669;p37">
                  <a:extLst>
                    <a:ext uri="{FF2B5EF4-FFF2-40B4-BE49-F238E27FC236}">
                      <a16:creationId xmlns:a16="http://schemas.microsoft.com/office/drawing/2014/main" id="{9BCBB0EC-6578-A744-E952-CAE2926FBA45}"/>
                    </a:ext>
                  </a:extLst>
                </p:cNvPr>
                <p:cNvSpPr/>
                <p:nvPr/>
              </p:nvSpPr>
              <p:spPr>
                <a:xfrm>
                  <a:off x="3583" y="1609"/>
                  <a:ext cx="20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1"/>
                        <a:pt x="7" y="0"/>
                        <a:pt x="4" y="0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7" y="8"/>
                        <a:pt x="8" y="6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3" y="6"/>
                        <a:pt x="2" y="5"/>
                        <a:pt x="2" y="4"/>
                      </a:cubicBez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5" y="2"/>
                        <a:pt x="6" y="3"/>
                        <a:pt x="6" y="4"/>
                      </a:cubicBezTo>
                    </a:path>
                  </a:pathLst>
                </a:custGeom>
                <a:solidFill>
                  <a:srgbClr val="A1A0A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8" name="Google Shape;1670;p37">
                  <a:extLst>
                    <a:ext uri="{FF2B5EF4-FFF2-40B4-BE49-F238E27FC236}">
                      <a16:creationId xmlns:a16="http://schemas.microsoft.com/office/drawing/2014/main" id="{F2FD919E-432B-6DEB-4413-A423AD65CF20}"/>
                    </a:ext>
                  </a:extLst>
                </p:cNvPr>
                <p:cNvSpPr/>
                <p:nvPr/>
              </p:nvSpPr>
              <p:spPr>
                <a:xfrm>
                  <a:off x="3586" y="1611"/>
                  <a:ext cx="14" cy="15"/>
                </a:xfrm>
                <a:prstGeom prst="ellipse">
                  <a:avLst/>
                </a:prstGeom>
                <a:solidFill>
                  <a:srgbClr val="A3A2A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79" name="Google Shape;1671;p37">
                  <a:extLst>
                    <a:ext uri="{FF2B5EF4-FFF2-40B4-BE49-F238E27FC236}">
                      <a16:creationId xmlns:a16="http://schemas.microsoft.com/office/drawing/2014/main" id="{D297088C-2B73-B0E9-7C4B-1D0658B37A6C}"/>
                    </a:ext>
                  </a:extLst>
                </p:cNvPr>
                <p:cNvSpPr/>
                <p:nvPr/>
              </p:nvSpPr>
              <p:spPr>
                <a:xfrm>
                  <a:off x="3588" y="1614"/>
                  <a:ext cx="10" cy="9"/>
                </a:xfrm>
                <a:prstGeom prst="ellipse">
                  <a:avLst/>
                </a:prstGeom>
                <a:solidFill>
                  <a:srgbClr val="A5A4A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0" name="Google Shape;1672;p37">
                  <a:extLst>
                    <a:ext uri="{FF2B5EF4-FFF2-40B4-BE49-F238E27FC236}">
                      <a16:creationId xmlns:a16="http://schemas.microsoft.com/office/drawing/2014/main" id="{E22450DC-0FEB-AE2D-AD3C-63ED4DE892C4}"/>
                    </a:ext>
                  </a:extLst>
                </p:cNvPr>
                <p:cNvSpPr/>
                <p:nvPr/>
              </p:nvSpPr>
              <p:spPr>
                <a:xfrm>
                  <a:off x="3591" y="1616"/>
                  <a:ext cx="4" cy="5"/>
                </a:xfrm>
                <a:prstGeom prst="ellipse">
                  <a:avLst/>
                </a:pr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1" name="Google Shape;1673;p37">
                  <a:extLst>
                    <a:ext uri="{FF2B5EF4-FFF2-40B4-BE49-F238E27FC236}">
                      <a16:creationId xmlns:a16="http://schemas.microsoft.com/office/drawing/2014/main" id="{E1919C40-5E92-ACD9-6A0E-3D4532E53B6A}"/>
                    </a:ext>
                  </a:extLst>
                </p:cNvPr>
                <p:cNvSpPr/>
                <p:nvPr/>
              </p:nvSpPr>
              <p:spPr>
                <a:xfrm>
                  <a:off x="3562" y="1587"/>
                  <a:ext cx="62" cy="60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2" name="Google Shape;1674;p37">
                  <a:extLst>
                    <a:ext uri="{FF2B5EF4-FFF2-40B4-BE49-F238E27FC236}">
                      <a16:creationId xmlns:a16="http://schemas.microsoft.com/office/drawing/2014/main" id="{14D52BA7-B394-099B-C823-84A00CCF2897}"/>
                    </a:ext>
                  </a:extLst>
                </p:cNvPr>
                <p:cNvSpPr/>
                <p:nvPr/>
              </p:nvSpPr>
              <p:spPr>
                <a:xfrm>
                  <a:off x="3588" y="1590"/>
                  <a:ext cx="10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1" extrusionOk="0">
                      <a:moveTo>
                        <a:pt x="0" y="0"/>
                      </a:move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3" name="Google Shape;1675;p37">
                  <a:extLst>
                    <a:ext uri="{FF2B5EF4-FFF2-40B4-BE49-F238E27FC236}">
                      <a16:creationId xmlns:a16="http://schemas.microsoft.com/office/drawing/2014/main" id="{C91B567A-536C-EBAB-E4FA-678AB5F4C230}"/>
                    </a:ext>
                  </a:extLst>
                </p:cNvPr>
                <p:cNvSpPr/>
                <p:nvPr/>
              </p:nvSpPr>
              <p:spPr>
                <a:xfrm>
                  <a:off x="3591" y="1592"/>
                  <a:ext cx="4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2" y="1"/>
                      </a:ln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4" name="Google Shape;1676;p37">
                  <a:extLst>
                    <a:ext uri="{FF2B5EF4-FFF2-40B4-BE49-F238E27FC236}">
                      <a16:creationId xmlns:a16="http://schemas.microsoft.com/office/drawing/2014/main" id="{9C84A305-D301-150A-AB71-35DEE3BA2BA0}"/>
                    </a:ext>
                  </a:extLst>
                </p:cNvPr>
                <p:cNvSpPr/>
                <p:nvPr/>
              </p:nvSpPr>
              <p:spPr>
                <a:xfrm>
                  <a:off x="3579" y="1590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2" extrusionOk="0">
                      <a:moveTo>
                        <a:pt x="0" y="2"/>
                      </a:moveTo>
                      <a:cubicBezTo>
                        <a:pt x="1" y="1"/>
                        <a:pt x="2" y="1"/>
                        <a:pt x="3" y="0"/>
                      </a:cubicBezTo>
                      <a:cubicBezTo>
                        <a:pt x="3" y="1"/>
                        <a:pt x="3" y="1"/>
                        <a:pt x="3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5" name="Google Shape;1677;p37">
                  <a:extLst>
                    <a:ext uri="{FF2B5EF4-FFF2-40B4-BE49-F238E27FC236}">
                      <a16:creationId xmlns:a16="http://schemas.microsoft.com/office/drawing/2014/main" id="{5E0428C0-11C8-C34B-A3D0-6C0484314EAE}"/>
                    </a:ext>
                  </a:extLst>
                </p:cNvPr>
                <p:cNvSpPr/>
                <p:nvPr/>
              </p:nvSpPr>
              <p:spPr>
                <a:xfrm>
                  <a:off x="3581" y="1595"/>
                  <a:ext cx="5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2" y="1"/>
                      </a:ln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6" name="Google Shape;1678;p37">
                  <a:extLst>
                    <a:ext uri="{FF2B5EF4-FFF2-40B4-BE49-F238E27FC236}">
                      <a16:creationId xmlns:a16="http://schemas.microsoft.com/office/drawing/2014/main" id="{4B640B56-00ED-0338-9863-1169986D5E34}"/>
                    </a:ext>
                  </a:extLst>
                </p:cNvPr>
                <p:cNvSpPr/>
                <p:nvPr/>
              </p:nvSpPr>
              <p:spPr>
                <a:xfrm>
                  <a:off x="3572" y="1597"/>
                  <a:ext cx="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3" extrusionOk="0">
                      <a:moveTo>
                        <a:pt x="0" y="2"/>
                      </a:moveTo>
                      <a:cubicBezTo>
                        <a:pt x="0" y="1"/>
                        <a:pt x="1" y="1"/>
                        <a:pt x="2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3"/>
                        <a:pt x="0" y="2"/>
                        <a:pt x="0" y="2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7" name="Google Shape;1679;p37">
                  <a:extLst>
                    <a:ext uri="{FF2B5EF4-FFF2-40B4-BE49-F238E27FC236}">
                      <a16:creationId xmlns:a16="http://schemas.microsoft.com/office/drawing/2014/main" id="{0C30047E-7B98-164D-F0B7-800C8A698326}"/>
                    </a:ext>
                  </a:extLst>
                </p:cNvPr>
                <p:cNvSpPr/>
                <p:nvPr/>
              </p:nvSpPr>
              <p:spPr>
                <a:xfrm>
                  <a:off x="3574" y="1599"/>
                  <a:ext cx="2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8" name="Google Shape;1680;p37">
                  <a:extLst>
                    <a:ext uri="{FF2B5EF4-FFF2-40B4-BE49-F238E27FC236}">
                      <a16:creationId xmlns:a16="http://schemas.microsoft.com/office/drawing/2014/main" id="{4E743D2F-17C3-A1EE-D79A-6949958AAB25}"/>
                    </a:ext>
                  </a:extLst>
                </p:cNvPr>
                <p:cNvSpPr/>
                <p:nvPr/>
              </p:nvSpPr>
              <p:spPr>
                <a:xfrm>
                  <a:off x="3567" y="1604"/>
                  <a:ext cx="5" cy="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4" extrusionOk="0">
                      <a:moveTo>
                        <a:pt x="0" y="4"/>
                      </a:moveTo>
                      <a:cubicBezTo>
                        <a:pt x="0" y="3"/>
                        <a:pt x="0" y="2"/>
                        <a:pt x="1" y="0"/>
                      </a:cubicBezTo>
                      <a:cubicBezTo>
                        <a:pt x="1" y="1"/>
                        <a:pt x="1" y="1"/>
                        <a:pt x="2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4"/>
                        <a:pt x="0" y="4"/>
                        <a:pt x="0" y="4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89" name="Google Shape;1681;p37">
                  <a:extLst>
                    <a:ext uri="{FF2B5EF4-FFF2-40B4-BE49-F238E27FC236}">
                      <a16:creationId xmlns:a16="http://schemas.microsoft.com/office/drawing/2014/main" id="{04F8B529-B94D-8C30-7E4C-607A664F5727}"/>
                    </a:ext>
                  </a:extLst>
                </p:cNvPr>
                <p:cNvSpPr/>
                <p:nvPr/>
              </p:nvSpPr>
              <p:spPr>
                <a:xfrm>
                  <a:off x="3569" y="1609"/>
                  <a:ext cx="3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0" name="Google Shape;1682;p37">
                  <a:extLst>
                    <a:ext uri="{FF2B5EF4-FFF2-40B4-BE49-F238E27FC236}">
                      <a16:creationId xmlns:a16="http://schemas.microsoft.com/office/drawing/2014/main" id="{0089036B-C37B-6C9F-FF6C-1AD4EE0F5264}"/>
                    </a:ext>
                  </a:extLst>
                </p:cNvPr>
                <p:cNvSpPr/>
                <p:nvPr/>
              </p:nvSpPr>
              <p:spPr>
                <a:xfrm>
                  <a:off x="3567" y="1616"/>
                  <a:ext cx="2" cy="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4" extrusionOk="0">
                      <a:moveTo>
                        <a:pt x="0" y="4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" y="2"/>
                        <a:pt x="1" y="2"/>
                        <a:pt x="1" y="3"/>
                      </a:cubicBezTo>
                      <a:cubicBezTo>
                        <a:pt x="1" y="3"/>
                        <a:pt x="0" y="4"/>
                        <a:pt x="0" y="4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1" name="Google Shape;1683;p37">
                  <a:extLst>
                    <a:ext uri="{FF2B5EF4-FFF2-40B4-BE49-F238E27FC236}">
                      <a16:creationId xmlns:a16="http://schemas.microsoft.com/office/drawing/2014/main" id="{D90FBCC1-68A2-9AE6-89D9-394C0BEAFDBF}"/>
                    </a:ext>
                  </a:extLst>
                </p:cNvPr>
                <p:cNvSpPr/>
                <p:nvPr/>
              </p:nvSpPr>
              <p:spPr>
                <a:xfrm>
                  <a:off x="3567" y="1619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2" extrusionOk="0">
                      <a:moveTo>
                        <a:pt x="1" y="2"/>
                      </a:moveTo>
                      <a:lnTo>
                        <a:pt x="2" y="1"/>
                      </a:lnTo>
                      <a:lnTo>
                        <a:pt x="2" y="0"/>
                      </a:ln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1"/>
                        <a:pt x="1" y="2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2" name="Google Shape;1684;p37">
                  <a:extLst>
                    <a:ext uri="{FF2B5EF4-FFF2-40B4-BE49-F238E27FC236}">
                      <a16:creationId xmlns:a16="http://schemas.microsoft.com/office/drawing/2014/main" id="{A177F340-17E4-B1BF-DC7C-CA95517A09FC}"/>
                    </a:ext>
                  </a:extLst>
                </p:cNvPr>
                <p:cNvSpPr/>
                <p:nvPr/>
              </p:nvSpPr>
              <p:spPr>
                <a:xfrm>
                  <a:off x="3567" y="1628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3" extrusionOk="0">
                      <a:moveTo>
                        <a:pt x="2" y="3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1"/>
                        <a:pt x="2" y="1"/>
                        <a:pt x="3" y="2"/>
                      </a:cubicBezTo>
                      <a:cubicBezTo>
                        <a:pt x="3" y="2"/>
                        <a:pt x="2" y="3"/>
                        <a:pt x="2" y="3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3" name="Google Shape;1685;p37">
                  <a:extLst>
                    <a:ext uri="{FF2B5EF4-FFF2-40B4-BE49-F238E27FC236}">
                      <a16:creationId xmlns:a16="http://schemas.microsoft.com/office/drawing/2014/main" id="{9ED79159-3A01-D9DA-F5E2-DF6A6607D486}"/>
                    </a:ext>
                  </a:extLst>
                </p:cNvPr>
                <p:cNvSpPr/>
                <p:nvPr/>
              </p:nvSpPr>
              <p:spPr>
                <a:xfrm>
                  <a:off x="3572" y="1628"/>
                  <a:ext cx="2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" extrusionOk="0">
                      <a:moveTo>
                        <a:pt x="1" y="2"/>
                      </a:moveTo>
                      <a:lnTo>
                        <a:pt x="1" y="1"/>
                      </a:lnTo>
                      <a:lnTo>
                        <a:pt x="1" y="0"/>
                      </a:ln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1" y="2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4" name="Google Shape;1686;p37">
                  <a:extLst>
                    <a:ext uri="{FF2B5EF4-FFF2-40B4-BE49-F238E27FC236}">
                      <a16:creationId xmlns:a16="http://schemas.microsoft.com/office/drawing/2014/main" id="{C55080AE-0CB5-E705-3253-0CC5E7A31344}"/>
                    </a:ext>
                  </a:extLst>
                </p:cNvPr>
                <p:cNvSpPr/>
                <p:nvPr/>
              </p:nvSpPr>
              <p:spPr>
                <a:xfrm>
                  <a:off x="3574" y="1638"/>
                  <a:ext cx="7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2" extrusionOk="0">
                      <a:moveTo>
                        <a:pt x="3" y="2"/>
                      </a:moveTo>
                      <a:cubicBezTo>
                        <a:pt x="2" y="1"/>
                        <a:pt x="1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3" y="1"/>
                      </a:cubicBezTo>
                      <a:cubicBezTo>
                        <a:pt x="3" y="1"/>
                        <a:pt x="3" y="2"/>
                        <a:pt x="3" y="2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5" name="Google Shape;1687;p37">
                  <a:extLst>
                    <a:ext uri="{FF2B5EF4-FFF2-40B4-BE49-F238E27FC236}">
                      <a16:creationId xmlns:a16="http://schemas.microsoft.com/office/drawing/2014/main" id="{57CFB18F-0D5C-E89D-9EE3-54489391B614}"/>
                    </a:ext>
                  </a:extLst>
                </p:cNvPr>
                <p:cNvSpPr/>
                <p:nvPr/>
              </p:nvSpPr>
              <p:spPr>
                <a:xfrm>
                  <a:off x="3576" y="1635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2" extrusionOk="0">
                      <a:moveTo>
                        <a:pt x="2" y="2"/>
                      </a:moveTo>
                      <a:lnTo>
                        <a:pt x="2" y="1"/>
                      </a:lnTo>
                      <a:lnTo>
                        <a:pt x="1" y="0"/>
                      </a:ln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1"/>
                        <a:pt x="1" y="2"/>
                        <a:pt x="2" y="2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6" name="Google Shape;1688;p37">
                  <a:extLst>
                    <a:ext uri="{FF2B5EF4-FFF2-40B4-BE49-F238E27FC236}">
                      <a16:creationId xmlns:a16="http://schemas.microsoft.com/office/drawing/2014/main" id="{674EF490-7DB3-31AB-BD72-C570E848EE0D}"/>
                    </a:ext>
                  </a:extLst>
                </p:cNvPr>
                <p:cNvSpPr/>
                <p:nvPr/>
              </p:nvSpPr>
              <p:spPr>
                <a:xfrm>
                  <a:off x="3583" y="1642"/>
                  <a:ext cx="10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1" extrusionOk="0">
                      <a:moveTo>
                        <a:pt x="4" y="1"/>
                      </a:moveTo>
                      <a:cubicBezTo>
                        <a:pt x="2" y="1"/>
                        <a:pt x="1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0"/>
                        <a:pt x="4" y="1"/>
                        <a:pt x="4" y="1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7" name="Google Shape;1689;p37">
                  <a:extLst>
                    <a:ext uri="{FF2B5EF4-FFF2-40B4-BE49-F238E27FC236}">
                      <a16:creationId xmlns:a16="http://schemas.microsoft.com/office/drawing/2014/main" id="{1390702C-54D3-7E37-8DA6-6236CED01FAC}"/>
                    </a:ext>
                  </a:extLst>
                </p:cNvPr>
                <p:cNvSpPr/>
                <p:nvPr/>
              </p:nvSpPr>
              <p:spPr>
                <a:xfrm>
                  <a:off x="3586" y="1640"/>
                  <a:ext cx="5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2" y="1"/>
                      </a:moveTo>
                      <a:lnTo>
                        <a:pt x="2" y="0"/>
                      </a:lnTo>
                      <a:lnTo>
                        <a:pt x="1" y="0"/>
                      </a:ln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1"/>
                        <a:pt x="1" y="1"/>
                        <a:pt x="2" y="1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8" name="Google Shape;1690;p37">
                  <a:extLst>
                    <a:ext uri="{FF2B5EF4-FFF2-40B4-BE49-F238E27FC236}">
                      <a16:creationId xmlns:a16="http://schemas.microsoft.com/office/drawing/2014/main" id="{F001A4B3-F8FD-93B0-DBB5-56D8F1823082}"/>
                    </a:ext>
                  </a:extLst>
                </p:cNvPr>
                <p:cNvSpPr/>
                <p:nvPr/>
              </p:nvSpPr>
              <p:spPr>
                <a:xfrm>
                  <a:off x="3595" y="1642"/>
                  <a:ext cx="8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1" extrusionOk="0">
                      <a:moveTo>
                        <a:pt x="3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199" name="Google Shape;1691;p37">
                  <a:extLst>
                    <a:ext uri="{FF2B5EF4-FFF2-40B4-BE49-F238E27FC236}">
                      <a16:creationId xmlns:a16="http://schemas.microsoft.com/office/drawing/2014/main" id="{DDE0783E-44D1-1EFF-356E-01DA1499C982}"/>
                    </a:ext>
                  </a:extLst>
                </p:cNvPr>
                <p:cNvSpPr/>
                <p:nvPr/>
              </p:nvSpPr>
              <p:spPr>
                <a:xfrm>
                  <a:off x="3598" y="1640"/>
                  <a:ext cx="2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0" name="Google Shape;1692;p37">
                  <a:extLst>
                    <a:ext uri="{FF2B5EF4-FFF2-40B4-BE49-F238E27FC236}">
                      <a16:creationId xmlns:a16="http://schemas.microsoft.com/office/drawing/2014/main" id="{EA4D2C20-7DB1-2E54-85A1-92EC397724FA}"/>
                    </a:ext>
                  </a:extLst>
                </p:cNvPr>
                <p:cNvSpPr/>
                <p:nvPr/>
              </p:nvSpPr>
              <p:spPr>
                <a:xfrm>
                  <a:off x="3605" y="1635"/>
                  <a:ext cx="10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3" extrusionOk="0">
                      <a:moveTo>
                        <a:pt x="4" y="1"/>
                      </a:moveTo>
                      <a:cubicBezTo>
                        <a:pt x="3" y="2"/>
                        <a:pt x="2" y="2"/>
                        <a:pt x="1" y="3"/>
                      </a:cubicBezTo>
                      <a:cubicBezTo>
                        <a:pt x="0" y="3"/>
                        <a:pt x="1" y="2"/>
                        <a:pt x="1" y="2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3" y="0"/>
                        <a:pt x="3" y="1"/>
                        <a:pt x="4" y="1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1" name="Google Shape;1693;p37">
                  <a:extLst>
                    <a:ext uri="{FF2B5EF4-FFF2-40B4-BE49-F238E27FC236}">
                      <a16:creationId xmlns:a16="http://schemas.microsoft.com/office/drawing/2014/main" id="{A63D3B29-D172-CC4A-7209-2D966ECE2196}"/>
                    </a:ext>
                  </a:extLst>
                </p:cNvPr>
                <p:cNvSpPr/>
                <p:nvPr/>
              </p:nvSpPr>
              <p:spPr>
                <a:xfrm>
                  <a:off x="3607" y="1635"/>
                  <a:ext cx="3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" extrusionOk="0">
                      <a:moveTo>
                        <a:pt x="1" y="1"/>
                      </a:moveTo>
                      <a:lnTo>
                        <a:pt x="0" y="0"/>
                      </a:lnTo>
                      <a:lnTo>
                        <a:pt x="0" y="1"/>
                      </a:ln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2" name="Google Shape;1694;p37">
                  <a:extLst>
                    <a:ext uri="{FF2B5EF4-FFF2-40B4-BE49-F238E27FC236}">
                      <a16:creationId xmlns:a16="http://schemas.microsoft.com/office/drawing/2014/main" id="{A5C97C7B-2500-2C1C-1017-8360D565A4C8}"/>
                    </a:ext>
                  </a:extLst>
                </p:cNvPr>
                <p:cNvSpPr/>
                <p:nvPr/>
              </p:nvSpPr>
              <p:spPr>
                <a:xfrm>
                  <a:off x="3615" y="1628"/>
                  <a:ext cx="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3" extrusionOk="0">
                      <a:moveTo>
                        <a:pt x="2" y="0"/>
                      </a:moveTo>
                      <a:cubicBezTo>
                        <a:pt x="2" y="1"/>
                        <a:pt x="1" y="2"/>
                        <a:pt x="0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3" name="Google Shape;1695;p37">
                  <a:extLst>
                    <a:ext uri="{FF2B5EF4-FFF2-40B4-BE49-F238E27FC236}">
                      <a16:creationId xmlns:a16="http://schemas.microsoft.com/office/drawing/2014/main" id="{5CA409AE-5BE5-863A-96B5-DC81230F0DEA}"/>
                    </a:ext>
                  </a:extLst>
                </p:cNvPr>
                <p:cNvSpPr/>
                <p:nvPr/>
              </p:nvSpPr>
              <p:spPr>
                <a:xfrm>
                  <a:off x="3615" y="1628"/>
                  <a:ext cx="2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" extrusionOk="0">
                      <a:moveTo>
                        <a:pt x="1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4" name="Google Shape;1696;p37">
                  <a:extLst>
                    <a:ext uri="{FF2B5EF4-FFF2-40B4-BE49-F238E27FC236}">
                      <a16:creationId xmlns:a16="http://schemas.microsoft.com/office/drawing/2014/main" id="{EB2CE870-9513-FCEC-6630-16AE3A142EA7}"/>
                    </a:ext>
                  </a:extLst>
                </p:cNvPr>
                <p:cNvSpPr/>
                <p:nvPr/>
              </p:nvSpPr>
              <p:spPr>
                <a:xfrm>
                  <a:off x="3619" y="1616"/>
                  <a:ext cx="3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3" extrusionOk="0">
                      <a:moveTo>
                        <a:pt x="1" y="0"/>
                      </a:move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5" name="Google Shape;1697;p37">
                  <a:extLst>
                    <a:ext uri="{FF2B5EF4-FFF2-40B4-BE49-F238E27FC236}">
                      <a16:creationId xmlns:a16="http://schemas.microsoft.com/office/drawing/2014/main" id="{DF3B3E98-366B-2977-67F6-B1BF4FAEBA43}"/>
                    </a:ext>
                  </a:extLst>
                </p:cNvPr>
                <p:cNvSpPr/>
                <p:nvPr/>
              </p:nvSpPr>
              <p:spPr>
                <a:xfrm>
                  <a:off x="3617" y="1619"/>
                  <a:ext cx="2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" extrusionOk="0">
                      <a:moveTo>
                        <a:pt x="1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1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6" name="Google Shape;1698;p37">
                  <a:extLst>
                    <a:ext uri="{FF2B5EF4-FFF2-40B4-BE49-F238E27FC236}">
                      <a16:creationId xmlns:a16="http://schemas.microsoft.com/office/drawing/2014/main" id="{086F71EE-4B95-3017-377E-B7A4EF2C6082}"/>
                    </a:ext>
                  </a:extLst>
                </p:cNvPr>
                <p:cNvSpPr/>
                <p:nvPr/>
              </p:nvSpPr>
              <p:spPr>
                <a:xfrm>
                  <a:off x="3617" y="1604"/>
                  <a:ext cx="5" cy="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4" extrusionOk="0">
                      <a:moveTo>
                        <a:pt x="1" y="0"/>
                      </a:moveTo>
                      <a:cubicBezTo>
                        <a:pt x="1" y="1"/>
                        <a:pt x="2" y="2"/>
                        <a:pt x="2" y="4"/>
                      </a:cubicBezTo>
                      <a:cubicBezTo>
                        <a:pt x="1" y="4"/>
                        <a:pt x="1" y="4"/>
                        <a:pt x="1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1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7" name="Google Shape;1699;p37">
                  <a:extLst>
                    <a:ext uri="{FF2B5EF4-FFF2-40B4-BE49-F238E27FC236}">
                      <a16:creationId xmlns:a16="http://schemas.microsoft.com/office/drawing/2014/main" id="{F550468F-ED48-A14E-BC20-3E5C84AD209F}"/>
                    </a:ext>
                  </a:extLst>
                </p:cNvPr>
                <p:cNvSpPr/>
                <p:nvPr/>
              </p:nvSpPr>
              <p:spPr>
                <a:xfrm>
                  <a:off x="3615" y="1609"/>
                  <a:ext cx="4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1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1"/>
                        <a:pt x="2" y="0"/>
                        <a:pt x="1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8" name="Google Shape;1700;p37">
                  <a:extLst>
                    <a:ext uri="{FF2B5EF4-FFF2-40B4-BE49-F238E27FC236}">
                      <a16:creationId xmlns:a16="http://schemas.microsoft.com/office/drawing/2014/main" id="{26E98EC2-3C96-3D6B-B1DC-D8200232D4F5}"/>
                    </a:ext>
                  </a:extLst>
                </p:cNvPr>
                <p:cNvSpPr/>
                <p:nvPr/>
              </p:nvSpPr>
              <p:spPr>
                <a:xfrm>
                  <a:off x="3610" y="1597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2" extrusionOk="0">
                      <a:moveTo>
                        <a:pt x="1" y="0"/>
                      </a:moveTo>
                      <a:cubicBezTo>
                        <a:pt x="2" y="0"/>
                        <a:pt x="2" y="1"/>
                        <a:pt x="3" y="2"/>
                      </a:cubicBezTo>
                      <a:cubicBezTo>
                        <a:pt x="3" y="2"/>
                        <a:pt x="2" y="2"/>
                        <a:pt x="2" y="2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1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09" name="Google Shape;1701;p37">
                  <a:extLst>
                    <a:ext uri="{FF2B5EF4-FFF2-40B4-BE49-F238E27FC236}">
                      <a16:creationId xmlns:a16="http://schemas.microsoft.com/office/drawing/2014/main" id="{6F626C26-2A23-BC50-0A1A-37D16E38DE49}"/>
                    </a:ext>
                  </a:extLst>
                </p:cNvPr>
                <p:cNvSpPr/>
                <p:nvPr/>
              </p:nvSpPr>
              <p:spPr>
                <a:xfrm>
                  <a:off x="3610" y="1599"/>
                  <a:ext cx="5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0" name="Google Shape;1702;p37">
                  <a:extLst>
                    <a:ext uri="{FF2B5EF4-FFF2-40B4-BE49-F238E27FC236}">
                      <a16:creationId xmlns:a16="http://schemas.microsoft.com/office/drawing/2014/main" id="{91C0E1E4-FB95-9654-BF90-447FB909E4CC}"/>
                    </a:ext>
                  </a:extLst>
                </p:cNvPr>
                <p:cNvSpPr/>
                <p:nvPr/>
              </p:nvSpPr>
              <p:spPr>
                <a:xfrm>
                  <a:off x="3600" y="1590"/>
                  <a:ext cx="10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2" extrusionOk="0">
                      <a:moveTo>
                        <a:pt x="0" y="0"/>
                      </a:moveTo>
                      <a:cubicBezTo>
                        <a:pt x="1" y="1"/>
                        <a:pt x="2" y="1"/>
                        <a:pt x="4" y="2"/>
                      </a:cubicBez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1" name="Google Shape;1703;p37">
                  <a:extLst>
                    <a:ext uri="{FF2B5EF4-FFF2-40B4-BE49-F238E27FC236}">
                      <a16:creationId xmlns:a16="http://schemas.microsoft.com/office/drawing/2014/main" id="{30B75F0E-8BA6-BC54-7D2B-9DBC414A7171}"/>
                    </a:ext>
                  </a:extLst>
                </p:cNvPr>
                <p:cNvSpPr/>
                <p:nvPr/>
              </p:nvSpPr>
              <p:spPr>
                <a:xfrm>
                  <a:off x="3603" y="1595"/>
                  <a:ext cx="2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1"/>
                      </a:ln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2" name="Google Shape;1704;p37">
                  <a:extLst>
                    <a:ext uri="{FF2B5EF4-FFF2-40B4-BE49-F238E27FC236}">
                      <a16:creationId xmlns:a16="http://schemas.microsoft.com/office/drawing/2014/main" id="{19140445-A3D8-AD16-A80C-7150E142170D}"/>
                    </a:ext>
                  </a:extLst>
                </p:cNvPr>
                <p:cNvSpPr/>
                <p:nvPr/>
              </p:nvSpPr>
              <p:spPr>
                <a:xfrm>
                  <a:off x="3370" y="1477"/>
                  <a:ext cx="10" cy="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31" extrusionOk="0">
                      <a:moveTo>
                        <a:pt x="0" y="0"/>
                      </a:moveTo>
                      <a:lnTo>
                        <a:pt x="1" y="31"/>
                      </a:lnTo>
                      <a:lnTo>
                        <a:pt x="4" y="31"/>
                      </a:ln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3" name="Google Shape;1705;p37">
                  <a:extLst>
                    <a:ext uri="{FF2B5EF4-FFF2-40B4-BE49-F238E27FC236}">
                      <a16:creationId xmlns:a16="http://schemas.microsoft.com/office/drawing/2014/main" id="{4D4B45B0-E3C3-9D61-0198-0BBD568013F7}"/>
                    </a:ext>
                  </a:extLst>
                </p:cNvPr>
                <p:cNvSpPr/>
                <p:nvPr/>
              </p:nvSpPr>
              <p:spPr>
                <a:xfrm>
                  <a:off x="2924" y="1552"/>
                  <a:ext cx="8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1" extrusionOk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3" y="0"/>
                      </a:lnTo>
                      <a:lnTo>
                        <a:pt x="1" y="0"/>
                      </a:ln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4" name="Google Shape;1706;p37">
                  <a:extLst>
                    <a:ext uri="{FF2B5EF4-FFF2-40B4-BE49-F238E27FC236}">
                      <a16:creationId xmlns:a16="http://schemas.microsoft.com/office/drawing/2014/main" id="{9AC30BD1-2BA5-B7C4-1904-FEF42848B024}"/>
                    </a:ext>
                  </a:extLst>
                </p:cNvPr>
                <p:cNvSpPr/>
                <p:nvPr/>
              </p:nvSpPr>
              <p:spPr>
                <a:xfrm>
                  <a:off x="2927" y="1489"/>
                  <a:ext cx="446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" h="1" extrusionOk="0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84" y="1"/>
                      </a:lnTo>
                      <a:lnTo>
                        <a:pt x="186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5" name="Google Shape;1707;p37">
                  <a:extLst>
                    <a:ext uri="{FF2B5EF4-FFF2-40B4-BE49-F238E27FC236}">
                      <a16:creationId xmlns:a16="http://schemas.microsoft.com/office/drawing/2014/main" id="{C120DF8D-0733-E378-93E3-10C24C40C58E}"/>
                    </a:ext>
                  </a:extLst>
                </p:cNvPr>
                <p:cNvSpPr/>
                <p:nvPr/>
              </p:nvSpPr>
              <p:spPr>
                <a:xfrm>
                  <a:off x="2929" y="1547"/>
                  <a:ext cx="444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3" extrusionOk="0">
                      <a:moveTo>
                        <a:pt x="185" y="3"/>
                      </a:moveTo>
                      <a:lnTo>
                        <a:pt x="184" y="0"/>
                      </a:ln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185" y="3"/>
                      </a:lnTo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6" name="Google Shape;1708;p37">
                  <a:extLst>
                    <a:ext uri="{FF2B5EF4-FFF2-40B4-BE49-F238E27FC236}">
                      <a16:creationId xmlns:a16="http://schemas.microsoft.com/office/drawing/2014/main" id="{3A9A4981-7D4C-BAD5-F33D-92EDD5B23CAA}"/>
                    </a:ext>
                  </a:extLst>
                </p:cNvPr>
                <p:cNvSpPr/>
                <p:nvPr/>
              </p:nvSpPr>
              <p:spPr>
                <a:xfrm>
                  <a:off x="2927" y="1509"/>
                  <a:ext cx="446" cy="19"/>
                </a:xfrm>
                <a:prstGeom prst="rect">
                  <a:avLst/>
                </a:prstGeom>
                <a:solidFill>
                  <a:srgbClr val="F48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7" name="Google Shape;1709;p37">
                  <a:extLst>
                    <a:ext uri="{FF2B5EF4-FFF2-40B4-BE49-F238E27FC236}">
                      <a16:creationId xmlns:a16="http://schemas.microsoft.com/office/drawing/2014/main" id="{58C71467-33DE-9EA6-3A08-615F5D02A300}"/>
                    </a:ext>
                  </a:extLst>
                </p:cNvPr>
                <p:cNvSpPr/>
                <p:nvPr/>
              </p:nvSpPr>
              <p:spPr>
                <a:xfrm>
                  <a:off x="2929" y="1528"/>
                  <a:ext cx="444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" h="1" extrusionOk="0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84" y="1"/>
                      </a:lnTo>
                      <a:lnTo>
                        <a:pt x="185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8" name="Google Shape;1710;p37">
                  <a:extLst>
                    <a:ext uri="{FF2B5EF4-FFF2-40B4-BE49-F238E27FC236}">
                      <a16:creationId xmlns:a16="http://schemas.microsoft.com/office/drawing/2014/main" id="{E257FAB8-2F60-F4C0-8010-27CF597FF044}"/>
                    </a:ext>
                  </a:extLst>
                </p:cNvPr>
                <p:cNvSpPr/>
                <p:nvPr/>
              </p:nvSpPr>
              <p:spPr>
                <a:xfrm>
                  <a:off x="2927" y="1504"/>
                  <a:ext cx="446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" h="2" extrusionOk="0">
                      <a:moveTo>
                        <a:pt x="186" y="2"/>
                      </a:moveTo>
                      <a:lnTo>
                        <a:pt x="18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186" y="2"/>
                      </a:lnTo>
                    </a:path>
                  </a:pathLst>
                </a:custGeom>
                <a:solidFill>
                  <a:srgbClr val="C2C1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219" name="Google Shape;1711;p37">
                  <a:extLst>
                    <a:ext uri="{FF2B5EF4-FFF2-40B4-BE49-F238E27FC236}">
                      <a16:creationId xmlns:a16="http://schemas.microsoft.com/office/drawing/2014/main" id="{41349611-3C38-BF3C-E440-7DC63FC63C2F}"/>
                    </a:ext>
                  </a:extLst>
                </p:cNvPr>
                <p:cNvSpPr/>
                <p:nvPr/>
              </p:nvSpPr>
              <p:spPr>
                <a:xfrm>
                  <a:off x="2927" y="1477"/>
                  <a:ext cx="446" cy="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" h="4" extrusionOk="0">
                      <a:moveTo>
                        <a:pt x="0" y="1"/>
                      </a:moveTo>
                      <a:lnTo>
                        <a:pt x="186" y="0"/>
                      </a:lnTo>
                      <a:lnTo>
                        <a:pt x="186" y="4"/>
                      </a:lnTo>
                      <a:lnTo>
                        <a:pt x="0" y="4"/>
                      </a:lnTo>
                      <a:lnTo>
                        <a:pt x="0" y="1"/>
                      </a:ln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grpSp>
            <p:nvGrpSpPr>
              <p:cNvPr id="1694" name="Google Shape;1712;p37">
                <a:extLst>
                  <a:ext uri="{FF2B5EF4-FFF2-40B4-BE49-F238E27FC236}">
                    <a16:creationId xmlns:a16="http://schemas.microsoft.com/office/drawing/2014/main" id="{97F39938-A362-338A-DCF6-5F813AB260C9}"/>
                  </a:ext>
                </a:extLst>
              </p:cNvPr>
              <p:cNvGrpSpPr/>
              <p:nvPr/>
            </p:nvGrpSpPr>
            <p:grpSpPr>
              <a:xfrm>
                <a:off x="2917" y="1387"/>
                <a:ext cx="475" cy="310"/>
                <a:chOff x="2917" y="1387"/>
                <a:chExt cx="475" cy="310"/>
              </a:xfrm>
            </p:grpSpPr>
            <p:sp>
              <p:nvSpPr>
                <p:cNvPr id="1820" name="Google Shape;1713;p37">
                  <a:extLst>
                    <a:ext uri="{FF2B5EF4-FFF2-40B4-BE49-F238E27FC236}">
                      <a16:creationId xmlns:a16="http://schemas.microsoft.com/office/drawing/2014/main" id="{E3A7D503-FF64-E5B3-3BA9-A8A134B76C9E}"/>
                    </a:ext>
                  </a:extLst>
                </p:cNvPr>
                <p:cNvSpPr/>
                <p:nvPr/>
              </p:nvSpPr>
              <p:spPr>
                <a:xfrm>
                  <a:off x="2917" y="1482"/>
                  <a:ext cx="31" cy="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6" extrusionOk="0">
                      <a:moveTo>
                        <a:pt x="13" y="0"/>
                      </a:moveTo>
                      <a:lnTo>
                        <a:pt x="13" y="1"/>
                      </a:lnTo>
                      <a:lnTo>
                        <a:pt x="12" y="1"/>
                      </a:lnTo>
                      <a:lnTo>
                        <a:pt x="12" y="1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1" name="Google Shape;1714;p37">
                  <a:extLst>
                    <a:ext uri="{FF2B5EF4-FFF2-40B4-BE49-F238E27FC236}">
                      <a16:creationId xmlns:a16="http://schemas.microsoft.com/office/drawing/2014/main" id="{46340467-1733-20DB-3CE3-CC7D3F4000A0}"/>
                    </a:ext>
                  </a:extLst>
                </p:cNvPr>
                <p:cNvSpPr/>
                <p:nvPr/>
              </p:nvSpPr>
              <p:spPr>
                <a:xfrm>
                  <a:off x="2944" y="1485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2" name="Google Shape;1715;p37">
                  <a:extLst>
                    <a:ext uri="{FF2B5EF4-FFF2-40B4-BE49-F238E27FC236}">
                      <a16:creationId xmlns:a16="http://schemas.microsoft.com/office/drawing/2014/main" id="{F61BE8C4-C7BE-455D-42CF-8B6BFE5B4241}"/>
                    </a:ext>
                  </a:extLst>
                </p:cNvPr>
                <p:cNvSpPr/>
                <p:nvPr/>
              </p:nvSpPr>
              <p:spPr>
                <a:xfrm>
                  <a:off x="2944" y="1482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3" name="Google Shape;1716;p37">
                  <a:extLst>
                    <a:ext uri="{FF2B5EF4-FFF2-40B4-BE49-F238E27FC236}">
                      <a16:creationId xmlns:a16="http://schemas.microsoft.com/office/drawing/2014/main" id="{B210CECC-54FD-A8B1-F536-D5DB3F130065}"/>
                    </a:ext>
                  </a:extLst>
                </p:cNvPr>
                <p:cNvSpPr/>
                <p:nvPr/>
              </p:nvSpPr>
              <p:spPr>
                <a:xfrm>
                  <a:off x="2944" y="1480"/>
                  <a:ext cx="2" cy="5"/>
                </a:xfrm>
                <a:prstGeom prst="rect">
                  <a:avLst/>
                </a:pr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4" name="Google Shape;1717;p37">
                  <a:extLst>
                    <a:ext uri="{FF2B5EF4-FFF2-40B4-BE49-F238E27FC236}">
                      <a16:creationId xmlns:a16="http://schemas.microsoft.com/office/drawing/2014/main" id="{E29B03C8-DFD5-3E7D-11BE-01EB7C5D062C}"/>
                    </a:ext>
                  </a:extLst>
                </p:cNvPr>
                <p:cNvSpPr/>
                <p:nvPr/>
              </p:nvSpPr>
              <p:spPr>
                <a:xfrm>
                  <a:off x="2944" y="1477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5" name="Google Shape;1718;p37">
                  <a:extLst>
                    <a:ext uri="{FF2B5EF4-FFF2-40B4-BE49-F238E27FC236}">
                      <a16:creationId xmlns:a16="http://schemas.microsoft.com/office/drawing/2014/main" id="{52EE8236-B025-FF04-EAC8-A0CE30542458}"/>
                    </a:ext>
                  </a:extLst>
                </p:cNvPr>
                <p:cNvSpPr/>
                <p:nvPr/>
              </p:nvSpPr>
              <p:spPr>
                <a:xfrm>
                  <a:off x="2944" y="1480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6" name="Google Shape;1719;p37">
                  <a:extLst>
                    <a:ext uri="{FF2B5EF4-FFF2-40B4-BE49-F238E27FC236}">
                      <a16:creationId xmlns:a16="http://schemas.microsoft.com/office/drawing/2014/main" id="{100E2823-4564-7333-8ACE-D28A7BDD879D}"/>
                    </a:ext>
                  </a:extLst>
                </p:cNvPr>
                <p:cNvSpPr/>
                <p:nvPr/>
              </p:nvSpPr>
              <p:spPr>
                <a:xfrm>
                  <a:off x="2944" y="1480"/>
                  <a:ext cx="2" cy="2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7" name="Google Shape;1720;p37">
                  <a:extLst>
                    <a:ext uri="{FF2B5EF4-FFF2-40B4-BE49-F238E27FC236}">
                      <a16:creationId xmlns:a16="http://schemas.microsoft.com/office/drawing/2014/main" id="{CA5F2110-0062-26AF-7D76-1CDC0B977117}"/>
                    </a:ext>
                  </a:extLst>
                </p:cNvPr>
                <p:cNvSpPr/>
                <p:nvPr/>
              </p:nvSpPr>
              <p:spPr>
                <a:xfrm>
                  <a:off x="2944" y="1485"/>
                  <a:ext cx="2" cy="1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8" name="Google Shape;1721;p37">
                  <a:extLst>
                    <a:ext uri="{FF2B5EF4-FFF2-40B4-BE49-F238E27FC236}">
                      <a16:creationId xmlns:a16="http://schemas.microsoft.com/office/drawing/2014/main" id="{372DBEEB-646A-42CD-4648-7252EE68BB42}"/>
                    </a:ext>
                  </a:extLst>
                </p:cNvPr>
                <p:cNvSpPr/>
                <p:nvPr/>
              </p:nvSpPr>
              <p:spPr>
                <a:xfrm>
                  <a:off x="2944" y="1482"/>
                  <a:ext cx="2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29" name="Google Shape;1722;p37">
                  <a:extLst>
                    <a:ext uri="{FF2B5EF4-FFF2-40B4-BE49-F238E27FC236}">
                      <a16:creationId xmlns:a16="http://schemas.microsoft.com/office/drawing/2014/main" id="{E40B7264-112E-5225-B94C-9F16076F0D96}"/>
                    </a:ext>
                  </a:extLst>
                </p:cNvPr>
                <p:cNvSpPr/>
                <p:nvPr/>
              </p:nvSpPr>
              <p:spPr>
                <a:xfrm>
                  <a:off x="2944" y="1485"/>
                  <a:ext cx="2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0" name="Google Shape;1723;p37">
                  <a:extLst>
                    <a:ext uri="{FF2B5EF4-FFF2-40B4-BE49-F238E27FC236}">
                      <a16:creationId xmlns:a16="http://schemas.microsoft.com/office/drawing/2014/main" id="{FC4044B5-EBF5-E86F-5945-9FEC2DA70763}"/>
                    </a:ext>
                  </a:extLst>
                </p:cNvPr>
                <p:cNvSpPr/>
                <p:nvPr/>
              </p:nvSpPr>
              <p:spPr>
                <a:xfrm>
                  <a:off x="2936" y="1485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1" name="Google Shape;1724;p37">
                  <a:extLst>
                    <a:ext uri="{FF2B5EF4-FFF2-40B4-BE49-F238E27FC236}">
                      <a16:creationId xmlns:a16="http://schemas.microsoft.com/office/drawing/2014/main" id="{8C146314-CFC0-DE54-DCD9-CC18669C2E0E}"/>
                    </a:ext>
                  </a:extLst>
                </p:cNvPr>
                <p:cNvSpPr/>
                <p:nvPr/>
              </p:nvSpPr>
              <p:spPr>
                <a:xfrm>
                  <a:off x="2936" y="1482"/>
                  <a:ext cx="3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2" name="Google Shape;1725;p37">
                  <a:extLst>
                    <a:ext uri="{FF2B5EF4-FFF2-40B4-BE49-F238E27FC236}">
                      <a16:creationId xmlns:a16="http://schemas.microsoft.com/office/drawing/2014/main" id="{3B04933F-DC9C-2A6F-91CF-C5A3ADA51F2D}"/>
                    </a:ext>
                  </a:extLst>
                </p:cNvPr>
                <p:cNvSpPr/>
                <p:nvPr/>
              </p:nvSpPr>
              <p:spPr>
                <a:xfrm>
                  <a:off x="2936" y="1480"/>
                  <a:ext cx="3" cy="5"/>
                </a:xfrm>
                <a:prstGeom prst="rect">
                  <a:avLst/>
                </a:pr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3" name="Google Shape;1726;p37">
                  <a:extLst>
                    <a:ext uri="{FF2B5EF4-FFF2-40B4-BE49-F238E27FC236}">
                      <a16:creationId xmlns:a16="http://schemas.microsoft.com/office/drawing/2014/main" id="{62DCE228-FB5F-33E4-4A87-159FEBE05B89}"/>
                    </a:ext>
                  </a:extLst>
                </p:cNvPr>
                <p:cNvSpPr/>
                <p:nvPr/>
              </p:nvSpPr>
              <p:spPr>
                <a:xfrm>
                  <a:off x="2936" y="1477"/>
                  <a:ext cx="3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4" name="Google Shape;1727;p37">
                  <a:extLst>
                    <a:ext uri="{FF2B5EF4-FFF2-40B4-BE49-F238E27FC236}">
                      <a16:creationId xmlns:a16="http://schemas.microsoft.com/office/drawing/2014/main" id="{69CC8B67-3C2B-BB3A-4FE5-AB02B9A12571}"/>
                    </a:ext>
                  </a:extLst>
                </p:cNvPr>
                <p:cNvSpPr/>
                <p:nvPr/>
              </p:nvSpPr>
              <p:spPr>
                <a:xfrm>
                  <a:off x="2936" y="1480"/>
                  <a:ext cx="3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5" name="Google Shape;1728;p37">
                  <a:extLst>
                    <a:ext uri="{FF2B5EF4-FFF2-40B4-BE49-F238E27FC236}">
                      <a16:creationId xmlns:a16="http://schemas.microsoft.com/office/drawing/2014/main" id="{F26B7C04-D973-6582-6E51-D91EDF92409C}"/>
                    </a:ext>
                  </a:extLst>
                </p:cNvPr>
                <p:cNvSpPr/>
                <p:nvPr/>
              </p:nvSpPr>
              <p:spPr>
                <a:xfrm>
                  <a:off x="2936" y="1480"/>
                  <a:ext cx="3" cy="2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6" name="Google Shape;1729;p37">
                  <a:extLst>
                    <a:ext uri="{FF2B5EF4-FFF2-40B4-BE49-F238E27FC236}">
                      <a16:creationId xmlns:a16="http://schemas.microsoft.com/office/drawing/2014/main" id="{72F2E07F-C36D-EF92-3D88-785305F4CEFB}"/>
                    </a:ext>
                  </a:extLst>
                </p:cNvPr>
                <p:cNvSpPr/>
                <p:nvPr/>
              </p:nvSpPr>
              <p:spPr>
                <a:xfrm>
                  <a:off x="2936" y="1485"/>
                  <a:ext cx="3" cy="2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7" name="Google Shape;1730;p37">
                  <a:extLst>
                    <a:ext uri="{FF2B5EF4-FFF2-40B4-BE49-F238E27FC236}">
                      <a16:creationId xmlns:a16="http://schemas.microsoft.com/office/drawing/2014/main" id="{4DDBCC01-1516-9403-0BEC-6246D526448B}"/>
                    </a:ext>
                  </a:extLst>
                </p:cNvPr>
                <p:cNvSpPr/>
                <p:nvPr/>
              </p:nvSpPr>
              <p:spPr>
                <a:xfrm>
                  <a:off x="2936" y="1482"/>
                  <a:ext cx="3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8" name="Google Shape;1731;p37">
                  <a:extLst>
                    <a:ext uri="{FF2B5EF4-FFF2-40B4-BE49-F238E27FC236}">
                      <a16:creationId xmlns:a16="http://schemas.microsoft.com/office/drawing/2014/main" id="{D2760FF0-6B4D-2113-91EB-517E5B6A527A}"/>
                    </a:ext>
                  </a:extLst>
                </p:cNvPr>
                <p:cNvSpPr/>
                <p:nvPr/>
              </p:nvSpPr>
              <p:spPr>
                <a:xfrm>
                  <a:off x="2936" y="1485"/>
                  <a:ext cx="3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39" name="Google Shape;1732;p37">
                  <a:extLst>
                    <a:ext uri="{FF2B5EF4-FFF2-40B4-BE49-F238E27FC236}">
                      <a16:creationId xmlns:a16="http://schemas.microsoft.com/office/drawing/2014/main" id="{AAB4D3CD-3352-E160-1C08-189F24FAC899}"/>
                    </a:ext>
                  </a:extLst>
                </p:cNvPr>
                <p:cNvSpPr/>
                <p:nvPr/>
              </p:nvSpPr>
              <p:spPr>
                <a:xfrm>
                  <a:off x="2924" y="1485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0" name="Google Shape;1733;p37">
                  <a:extLst>
                    <a:ext uri="{FF2B5EF4-FFF2-40B4-BE49-F238E27FC236}">
                      <a16:creationId xmlns:a16="http://schemas.microsoft.com/office/drawing/2014/main" id="{0040F04A-FACD-8C21-79E9-8477C0AD6C5A}"/>
                    </a:ext>
                  </a:extLst>
                </p:cNvPr>
                <p:cNvSpPr/>
                <p:nvPr/>
              </p:nvSpPr>
              <p:spPr>
                <a:xfrm>
                  <a:off x="2924" y="1482"/>
                  <a:ext cx="3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1" name="Google Shape;1734;p37">
                  <a:extLst>
                    <a:ext uri="{FF2B5EF4-FFF2-40B4-BE49-F238E27FC236}">
                      <a16:creationId xmlns:a16="http://schemas.microsoft.com/office/drawing/2014/main" id="{8E6BD6F6-B357-68CC-584D-0F9E6AD532D1}"/>
                    </a:ext>
                  </a:extLst>
                </p:cNvPr>
                <p:cNvSpPr/>
                <p:nvPr/>
              </p:nvSpPr>
              <p:spPr>
                <a:xfrm>
                  <a:off x="2924" y="1480"/>
                  <a:ext cx="3" cy="5"/>
                </a:xfrm>
                <a:prstGeom prst="rect">
                  <a:avLst/>
                </a:pr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2" name="Google Shape;1735;p37">
                  <a:extLst>
                    <a:ext uri="{FF2B5EF4-FFF2-40B4-BE49-F238E27FC236}">
                      <a16:creationId xmlns:a16="http://schemas.microsoft.com/office/drawing/2014/main" id="{A4C18864-3473-9383-599D-E5F0DF4EBE21}"/>
                    </a:ext>
                  </a:extLst>
                </p:cNvPr>
                <p:cNvSpPr/>
                <p:nvPr/>
              </p:nvSpPr>
              <p:spPr>
                <a:xfrm>
                  <a:off x="2924" y="1477"/>
                  <a:ext cx="3" cy="5"/>
                </a:xfrm>
                <a:prstGeom prst="rect">
                  <a:avLst/>
                </a:pr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3" name="Google Shape;1736;p37">
                  <a:extLst>
                    <a:ext uri="{FF2B5EF4-FFF2-40B4-BE49-F238E27FC236}">
                      <a16:creationId xmlns:a16="http://schemas.microsoft.com/office/drawing/2014/main" id="{3961FC5D-C192-A054-C9BF-3908053046AF}"/>
                    </a:ext>
                  </a:extLst>
                </p:cNvPr>
                <p:cNvSpPr/>
                <p:nvPr/>
              </p:nvSpPr>
              <p:spPr>
                <a:xfrm>
                  <a:off x="2924" y="1480"/>
                  <a:ext cx="3" cy="1"/>
                </a:xfrm>
                <a:prstGeom prst="rect">
                  <a:avLst/>
                </a:pr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4" name="Google Shape;1737;p37">
                  <a:extLst>
                    <a:ext uri="{FF2B5EF4-FFF2-40B4-BE49-F238E27FC236}">
                      <a16:creationId xmlns:a16="http://schemas.microsoft.com/office/drawing/2014/main" id="{86B0CF56-0863-8290-EF00-69AAA3CBE111}"/>
                    </a:ext>
                  </a:extLst>
                </p:cNvPr>
                <p:cNvSpPr/>
                <p:nvPr/>
              </p:nvSpPr>
              <p:spPr>
                <a:xfrm>
                  <a:off x="2924" y="1485"/>
                  <a:ext cx="3" cy="2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5" name="Google Shape;1738;p37">
                  <a:extLst>
                    <a:ext uri="{FF2B5EF4-FFF2-40B4-BE49-F238E27FC236}">
                      <a16:creationId xmlns:a16="http://schemas.microsoft.com/office/drawing/2014/main" id="{D823ABD8-2E49-E4A9-A303-201E13FF87A6}"/>
                    </a:ext>
                  </a:extLst>
                </p:cNvPr>
                <p:cNvSpPr/>
                <p:nvPr/>
              </p:nvSpPr>
              <p:spPr>
                <a:xfrm>
                  <a:off x="3353" y="1480"/>
                  <a:ext cx="32" cy="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6" extrusionOk="0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0" y="2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6" name="Google Shape;1739;p37">
                  <a:extLst>
                    <a:ext uri="{FF2B5EF4-FFF2-40B4-BE49-F238E27FC236}">
                      <a16:creationId xmlns:a16="http://schemas.microsoft.com/office/drawing/2014/main" id="{BA562877-2F1A-1FED-D1C1-11637A86154A}"/>
                    </a:ext>
                  </a:extLst>
                </p:cNvPr>
                <p:cNvSpPr/>
                <p:nvPr/>
              </p:nvSpPr>
              <p:spPr>
                <a:xfrm>
                  <a:off x="3356" y="1485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7" name="Google Shape;1740;p37">
                  <a:extLst>
                    <a:ext uri="{FF2B5EF4-FFF2-40B4-BE49-F238E27FC236}">
                      <a16:creationId xmlns:a16="http://schemas.microsoft.com/office/drawing/2014/main" id="{CBB3D6DE-A649-63EE-63C4-8DE93C6E6CED}"/>
                    </a:ext>
                  </a:extLst>
                </p:cNvPr>
                <p:cNvSpPr/>
                <p:nvPr/>
              </p:nvSpPr>
              <p:spPr>
                <a:xfrm>
                  <a:off x="3356" y="1482"/>
                  <a:ext cx="2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8" name="Google Shape;1741;p37">
                  <a:extLst>
                    <a:ext uri="{FF2B5EF4-FFF2-40B4-BE49-F238E27FC236}">
                      <a16:creationId xmlns:a16="http://schemas.microsoft.com/office/drawing/2014/main" id="{02ACC479-FBA7-0A53-438C-70CAE60B98E4}"/>
                    </a:ext>
                  </a:extLst>
                </p:cNvPr>
                <p:cNvSpPr/>
                <p:nvPr/>
              </p:nvSpPr>
              <p:spPr>
                <a:xfrm>
                  <a:off x="3356" y="1480"/>
                  <a:ext cx="2" cy="5"/>
                </a:xfrm>
                <a:prstGeom prst="rect">
                  <a:avLst/>
                </a:pr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49" name="Google Shape;1742;p37">
                  <a:extLst>
                    <a:ext uri="{FF2B5EF4-FFF2-40B4-BE49-F238E27FC236}">
                      <a16:creationId xmlns:a16="http://schemas.microsoft.com/office/drawing/2014/main" id="{43B03147-8FD0-57E4-9FF0-7DE051A2542D}"/>
                    </a:ext>
                  </a:extLst>
                </p:cNvPr>
                <p:cNvSpPr/>
                <p:nvPr/>
              </p:nvSpPr>
              <p:spPr>
                <a:xfrm>
                  <a:off x="3356" y="1477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0" name="Google Shape;1743;p37">
                  <a:extLst>
                    <a:ext uri="{FF2B5EF4-FFF2-40B4-BE49-F238E27FC236}">
                      <a16:creationId xmlns:a16="http://schemas.microsoft.com/office/drawing/2014/main" id="{09186EAB-BFF7-AD17-6E61-C766AAD84EA0}"/>
                    </a:ext>
                  </a:extLst>
                </p:cNvPr>
                <p:cNvSpPr/>
                <p:nvPr/>
              </p:nvSpPr>
              <p:spPr>
                <a:xfrm>
                  <a:off x="3356" y="1480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1" name="Google Shape;1744;p37">
                  <a:extLst>
                    <a:ext uri="{FF2B5EF4-FFF2-40B4-BE49-F238E27FC236}">
                      <a16:creationId xmlns:a16="http://schemas.microsoft.com/office/drawing/2014/main" id="{115E1A5E-4C40-DBB0-C519-0201AD65E4B3}"/>
                    </a:ext>
                  </a:extLst>
                </p:cNvPr>
                <p:cNvSpPr/>
                <p:nvPr/>
              </p:nvSpPr>
              <p:spPr>
                <a:xfrm>
                  <a:off x="3356" y="1480"/>
                  <a:ext cx="2" cy="2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2" name="Google Shape;1745;p37">
                  <a:extLst>
                    <a:ext uri="{FF2B5EF4-FFF2-40B4-BE49-F238E27FC236}">
                      <a16:creationId xmlns:a16="http://schemas.microsoft.com/office/drawing/2014/main" id="{3A082713-809E-A7C5-5BA5-C71904FE4872}"/>
                    </a:ext>
                  </a:extLst>
                </p:cNvPr>
                <p:cNvSpPr/>
                <p:nvPr/>
              </p:nvSpPr>
              <p:spPr>
                <a:xfrm>
                  <a:off x="3356" y="1485"/>
                  <a:ext cx="2" cy="1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3" name="Google Shape;1746;p37">
                  <a:extLst>
                    <a:ext uri="{FF2B5EF4-FFF2-40B4-BE49-F238E27FC236}">
                      <a16:creationId xmlns:a16="http://schemas.microsoft.com/office/drawing/2014/main" id="{510E0949-C233-7D9E-EE4E-D31DC9BA03BE}"/>
                    </a:ext>
                  </a:extLst>
                </p:cNvPr>
                <p:cNvSpPr/>
                <p:nvPr/>
              </p:nvSpPr>
              <p:spPr>
                <a:xfrm>
                  <a:off x="3356" y="1482"/>
                  <a:ext cx="2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4" name="Google Shape;1747;p37">
                  <a:extLst>
                    <a:ext uri="{FF2B5EF4-FFF2-40B4-BE49-F238E27FC236}">
                      <a16:creationId xmlns:a16="http://schemas.microsoft.com/office/drawing/2014/main" id="{57987841-0BA8-0887-7136-286836405413}"/>
                    </a:ext>
                  </a:extLst>
                </p:cNvPr>
                <p:cNvSpPr/>
                <p:nvPr/>
              </p:nvSpPr>
              <p:spPr>
                <a:xfrm>
                  <a:off x="3356" y="1482"/>
                  <a:ext cx="2" cy="3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5" name="Google Shape;1748;p37">
                  <a:extLst>
                    <a:ext uri="{FF2B5EF4-FFF2-40B4-BE49-F238E27FC236}">
                      <a16:creationId xmlns:a16="http://schemas.microsoft.com/office/drawing/2014/main" id="{2F0EE811-F546-5E1F-6353-8822DAF7F928}"/>
                    </a:ext>
                  </a:extLst>
                </p:cNvPr>
                <p:cNvSpPr/>
                <p:nvPr/>
              </p:nvSpPr>
              <p:spPr>
                <a:xfrm>
                  <a:off x="3363" y="1485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6" name="Google Shape;1749;p37">
                  <a:extLst>
                    <a:ext uri="{FF2B5EF4-FFF2-40B4-BE49-F238E27FC236}">
                      <a16:creationId xmlns:a16="http://schemas.microsoft.com/office/drawing/2014/main" id="{8EED4A57-9955-CA72-37B5-EC19668EFDCF}"/>
                    </a:ext>
                  </a:extLst>
                </p:cNvPr>
                <p:cNvSpPr/>
                <p:nvPr/>
              </p:nvSpPr>
              <p:spPr>
                <a:xfrm>
                  <a:off x="3363" y="1482"/>
                  <a:ext cx="2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7" name="Google Shape;1750;p37">
                  <a:extLst>
                    <a:ext uri="{FF2B5EF4-FFF2-40B4-BE49-F238E27FC236}">
                      <a16:creationId xmlns:a16="http://schemas.microsoft.com/office/drawing/2014/main" id="{2E107D82-6A1E-68B9-7E8A-06D1DDB8FB77}"/>
                    </a:ext>
                  </a:extLst>
                </p:cNvPr>
                <p:cNvSpPr/>
                <p:nvPr/>
              </p:nvSpPr>
              <p:spPr>
                <a:xfrm>
                  <a:off x="3363" y="1480"/>
                  <a:ext cx="2" cy="5"/>
                </a:xfrm>
                <a:prstGeom prst="rect">
                  <a:avLst/>
                </a:pr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8" name="Google Shape;1751;p37">
                  <a:extLst>
                    <a:ext uri="{FF2B5EF4-FFF2-40B4-BE49-F238E27FC236}">
                      <a16:creationId xmlns:a16="http://schemas.microsoft.com/office/drawing/2014/main" id="{46E7FFEC-3B78-D967-2456-E689D16EEFE4}"/>
                    </a:ext>
                  </a:extLst>
                </p:cNvPr>
                <p:cNvSpPr/>
                <p:nvPr/>
              </p:nvSpPr>
              <p:spPr>
                <a:xfrm>
                  <a:off x="3363" y="1477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59" name="Google Shape;1752;p37">
                  <a:extLst>
                    <a:ext uri="{FF2B5EF4-FFF2-40B4-BE49-F238E27FC236}">
                      <a16:creationId xmlns:a16="http://schemas.microsoft.com/office/drawing/2014/main" id="{A8690BCD-50DB-7B34-8671-11E2EA80D870}"/>
                    </a:ext>
                  </a:extLst>
                </p:cNvPr>
                <p:cNvSpPr/>
                <p:nvPr/>
              </p:nvSpPr>
              <p:spPr>
                <a:xfrm>
                  <a:off x="3363" y="1480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0" name="Google Shape;1753;p37">
                  <a:extLst>
                    <a:ext uri="{FF2B5EF4-FFF2-40B4-BE49-F238E27FC236}">
                      <a16:creationId xmlns:a16="http://schemas.microsoft.com/office/drawing/2014/main" id="{1DB039D4-4528-B648-BF60-4339C5ADEF8A}"/>
                    </a:ext>
                  </a:extLst>
                </p:cNvPr>
                <p:cNvSpPr/>
                <p:nvPr/>
              </p:nvSpPr>
              <p:spPr>
                <a:xfrm>
                  <a:off x="3363" y="1480"/>
                  <a:ext cx="2" cy="2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1" name="Google Shape;1754;p37">
                  <a:extLst>
                    <a:ext uri="{FF2B5EF4-FFF2-40B4-BE49-F238E27FC236}">
                      <a16:creationId xmlns:a16="http://schemas.microsoft.com/office/drawing/2014/main" id="{1C6D7ACF-31F6-2A88-63F1-1FFD739742BD}"/>
                    </a:ext>
                  </a:extLst>
                </p:cNvPr>
                <p:cNvSpPr/>
                <p:nvPr/>
              </p:nvSpPr>
              <p:spPr>
                <a:xfrm>
                  <a:off x="3363" y="1485"/>
                  <a:ext cx="2" cy="1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2" name="Google Shape;1755;p37">
                  <a:extLst>
                    <a:ext uri="{FF2B5EF4-FFF2-40B4-BE49-F238E27FC236}">
                      <a16:creationId xmlns:a16="http://schemas.microsoft.com/office/drawing/2014/main" id="{6358465F-98E2-C168-8C8A-D16F87C09A27}"/>
                    </a:ext>
                  </a:extLst>
                </p:cNvPr>
                <p:cNvSpPr/>
                <p:nvPr/>
              </p:nvSpPr>
              <p:spPr>
                <a:xfrm>
                  <a:off x="3363" y="1482"/>
                  <a:ext cx="2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3" name="Google Shape;1756;p37">
                  <a:extLst>
                    <a:ext uri="{FF2B5EF4-FFF2-40B4-BE49-F238E27FC236}">
                      <a16:creationId xmlns:a16="http://schemas.microsoft.com/office/drawing/2014/main" id="{C127FFA3-7BE5-A31D-B70F-64D0F41772C0}"/>
                    </a:ext>
                  </a:extLst>
                </p:cNvPr>
                <p:cNvSpPr/>
                <p:nvPr/>
              </p:nvSpPr>
              <p:spPr>
                <a:xfrm>
                  <a:off x="3363" y="1485"/>
                  <a:ext cx="2" cy="1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4" name="Google Shape;1757;p37">
                  <a:extLst>
                    <a:ext uri="{FF2B5EF4-FFF2-40B4-BE49-F238E27FC236}">
                      <a16:creationId xmlns:a16="http://schemas.microsoft.com/office/drawing/2014/main" id="{F0A0986E-B592-0B8A-33B4-09F6BBD416AC}"/>
                    </a:ext>
                  </a:extLst>
                </p:cNvPr>
                <p:cNvSpPr/>
                <p:nvPr/>
              </p:nvSpPr>
              <p:spPr>
                <a:xfrm>
                  <a:off x="3375" y="1485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5" name="Google Shape;1758;p37">
                  <a:extLst>
                    <a:ext uri="{FF2B5EF4-FFF2-40B4-BE49-F238E27FC236}">
                      <a16:creationId xmlns:a16="http://schemas.microsoft.com/office/drawing/2014/main" id="{C773F4A7-A058-A762-F1BE-CCD0F69F28AD}"/>
                    </a:ext>
                  </a:extLst>
                </p:cNvPr>
                <p:cNvSpPr/>
                <p:nvPr/>
              </p:nvSpPr>
              <p:spPr>
                <a:xfrm>
                  <a:off x="3375" y="1482"/>
                  <a:ext cx="2" cy="5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6" name="Google Shape;1759;p37">
                  <a:extLst>
                    <a:ext uri="{FF2B5EF4-FFF2-40B4-BE49-F238E27FC236}">
                      <a16:creationId xmlns:a16="http://schemas.microsoft.com/office/drawing/2014/main" id="{BE8AF0E8-0D09-2788-E37D-89F26BCF9574}"/>
                    </a:ext>
                  </a:extLst>
                </p:cNvPr>
                <p:cNvSpPr/>
                <p:nvPr/>
              </p:nvSpPr>
              <p:spPr>
                <a:xfrm>
                  <a:off x="3375" y="1480"/>
                  <a:ext cx="2" cy="5"/>
                </a:xfrm>
                <a:prstGeom prst="rect">
                  <a:avLst/>
                </a:pr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7" name="Google Shape;1760;p37">
                  <a:extLst>
                    <a:ext uri="{FF2B5EF4-FFF2-40B4-BE49-F238E27FC236}">
                      <a16:creationId xmlns:a16="http://schemas.microsoft.com/office/drawing/2014/main" id="{AE6E1166-32AC-7581-9B24-52A4C7206652}"/>
                    </a:ext>
                  </a:extLst>
                </p:cNvPr>
                <p:cNvSpPr/>
                <p:nvPr/>
              </p:nvSpPr>
              <p:spPr>
                <a:xfrm>
                  <a:off x="3375" y="1477"/>
                  <a:ext cx="2" cy="5"/>
                </a:xfrm>
                <a:prstGeom prst="rect">
                  <a:avLst/>
                </a:pr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8" name="Google Shape;1761;p37">
                  <a:extLst>
                    <a:ext uri="{FF2B5EF4-FFF2-40B4-BE49-F238E27FC236}">
                      <a16:creationId xmlns:a16="http://schemas.microsoft.com/office/drawing/2014/main" id="{1CD1C88A-771C-647D-83CF-8051E19CE5AC}"/>
                    </a:ext>
                  </a:extLst>
                </p:cNvPr>
                <p:cNvSpPr/>
                <p:nvPr/>
              </p:nvSpPr>
              <p:spPr>
                <a:xfrm>
                  <a:off x="3375" y="1480"/>
                  <a:ext cx="2" cy="1"/>
                </a:xfrm>
                <a:prstGeom prst="rect">
                  <a:avLst/>
                </a:prstGeom>
                <a:solidFill>
                  <a:srgbClr val="A9A8A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69" name="Google Shape;1762;p37">
                  <a:extLst>
                    <a:ext uri="{FF2B5EF4-FFF2-40B4-BE49-F238E27FC236}">
                      <a16:creationId xmlns:a16="http://schemas.microsoft.com/office/drawing/2014/main" id="{350AA1C2-8F51-69F3-3C94-4E76D87541B1}"/>
                    </a:ext>
                  </a:extLst>
                </p:cNvPr>
                <p:cNvSpPr/>
                <p:nvPr/>
              </p:nvSpPr>
              <p:spPr>
                <a:xfrm>
                  <a:off x="3375" y="1485"/>
                  <a:ext cx="2" cy="1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0" name="Google Shape;1763;p37">
                  <a:extLst>
                    <a:ext uri="{FF2B5EF4-FFF2-40B4-BE49-F238E27FC236}">
                      <a16:creationId xmlns:a16="http://schemas.microsoft.com/office/drawing/2014/main" id="{360C183D-D47E-3420-A7E7-B053932D8D6C}"/>
                    </a:ext>
                  </a:extLst>
                </p:cNvPr>
                <p:cNvSpPr/>
                <p:nvPr/>
              </p:nvSpPr>
              <p:spPr>
                <a:xfrm>
                  <a:off x="2927" y="1549"/>
                  <a:ext cx="448" cy="3"/>
                </a:xfrm>
                <a:prstGeom prst="rect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1" name="Google Shape;1764;p37">
                  <a:extLst>
                    <a:ext uri="{FF2B5EF4-FFF2-40B4-BE49-F238E27FC236}">
                      <a16:creationId xmlns:a16="http://schemas.microsoft.com/office/drawing/2014/main" id="{78037415-EC0D-3300-1CB1-1F91CE513315}"/>
                    </a:ext>
                  </a:extLst>
                </p:cNvPr>
                <p:cNvSpPr/>
                <p:nvPr/>
              </p:nvSpPr>
              <p:spPr>
                <a:xfrm>
                  <a:off x="3313" y="1592"/>
                  <a:ext cx="4" cy="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7" extrusionOk="0">
                      <a:moveTo>
                        <a:pt x="1" y="0"/>
                      </a:moveTo>
                      <a:lnTo>
                        <a:pt x="0" y="7"/>
                      </a:lnTo>
                      <a:lnTo>
                        <a:pt x="2" y="7"/>
                      </a:lnTo>
                      <a:lnTo>
                        <a:pt x="2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2" name="Google Shape;1765;p37">
                  <a:extLst>
                    <a:ext uri="{FF2B5EF4-FFF2-40B4-BE49-F238E27FC236}">
                      <a16:creationId xmlns:a16="http://schemas.microsoft.com/office/drawing/2014/main" id="{9B5A58A9-F525-3294-E49C-C4CECCBCD1E8}"/>
                    </a:ext>
                  </a:extLst>
                </p:cNvPr>
                <p:cNvSpPr/>
                <p:nvPr/>
              </p:nvSpPr>
              <p:spPr>
                <a:xfrm>
                  <a:off x="3329" y="1590"/>
                  <a:ext cx="3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8" extrusionOk="0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" y="8"/>
                      </a:lnTo>
                      <a:lnTo>
                        <a:pt x="1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3" name="Google Shape;1766;p37">
                  <a:extLst>
                    <a:ext uri="{FF2B5EF4-FFF2-40B4-BE49-F238E27FC236}">
                      <a16:creationId xmlns:a16="http://schemas.microsoft.com/office/drawing/2014/main" id="{3106723F-E31C-2270-6D3C-F2AE318AC73A}"/>
                    </a:ext>
                  </a:extLst>
                </p:cNvPr>
                <p:cNvSpPr/>
                <p:nvPr/>
              </p:nvSpPr>
              <p:spPr>
                <a:xfrm>
                  <a:off x="3344" y="1590"/>
                  <a:ext cx="5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8" extrusionOk="0">
                      <a:moveTo>
                        <a:pt x="1" y="0"/>
                      </a:moveTo>
                      <a:lnTo>
                        <a:pt x="0" y="8"/>
                      </a:lnTo>
                      <a:lnTo>
                        <a:pt x="2" y="8"/>
                      </a:lnTo>
                      <a:lnTo>
                        <a:pt x="2" y="1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4" name="Google Shape;1767;p37">
                  <a:extLst>
                    <a:ext uri="{FF2B5EF4-FFF2-40B4-BE49-F238E27FC236}">
                      <a16:creationId xmlns:a16="http://schemas.microsoft.com/office/drawing/2014/main" id="{8807B000-CD5B-1774-0559-B0A90CC95B2F}"/>
                    </a:ext>
                  </a:extLst>
                </p:cNvPr>
                <p:cNvSpPr/>
                <p:nvPr/>
              </p:nvSpPr>
              <p:spPr>
                <a:xfrm>
                  <a:off x="3121" y="1592"/>
                  <a:ext cx="182" cy="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" h="10" extrusionOk="0">
                      <a:moveTo>
                        <a:pt x="0" y="8"/>
                      </a:moveTo>
                      <a:lnTo>
                        <a:pt x="38" y="3"/>
                      </a:lnTo>
                      <a:lnTo>
                        <a:pt x="39" y="3"/>
                      </a:lnTo>
                      <a:lnTo>
                        <a:pt x="56" y="0"/>
                      </a:lnTo>
                      <a:lnTo>
                        <a:pt x="76" y="0"/>
                      </a:lnTo>
                      <a:lnTo>
                        <a:pt x="76" y="1"/>
                      </a:lnTo>
                      <a:lnTo>
                        <a:pt x="56" y="2"/>
                      </a:lnTo>
                      <a:lnTo>
                        <a:pt x="39" y="4"/>
                      </a:lnTo>
                      <a:lnTo>
                        <a:pt x="39" y="5"/>
                      </a:lnTo>
                      <a:lnTo>
                        <a:pt x="0" y="1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5" name="Google Shape;1768;p37">
                  <a:extLst>
                    <a:ext uri="{FF2B5EF4-FFF2-40B4-BE49-F238E27FC236}">
                      <a16:creationId xmlns:a16="http://schemas.microsoft.com/office/drawing/2014/main" id="{DF36B78C-F711-EC30-3F8D-220E6DB1EE94}"/>
                    </a:ext>
                  </a:extLst>
                </p:cNvPr>
                <p:cNvSpPr/>
                <p:nvPr/>
              </p:nvSpPr>
              <p:spPr>
                <a:xfrm>
                  <a:off x="3255" y="1587"/>
                  <a:ext cx="12" cy="12"/>
                </a:xfrm>
                <a:prstGeom prst="rect">
                  <a:avLst/>
                </a:pr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6" name="Google Shape;1769;p37">
                  <a:extLst>
                    <a:ext uri="{FF2B5EF4-FFF2-40B4-BE49-F238E27FC236}">
                      <a16:creationId xmlns:a16="http://schemas.microsoft.com/office/drawing/2014/main" id="{8295E2A8-79C5-D4B5-B7B6-01FB4ED363E7}"/>
                    </a:ext>
                  </a:extLst>
                </p:cNvPr>
                <p:cNvSpPr/>
                <p:nvPr/>
              </p:nvSpPr>
              <p:spPr>
                <a:xfrm>
                  <a:off x="3267" y="1566"/>
                  <a:ext cx="84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11" extrusionOk="0">
                      <a:moveTo>
                        <a:pt x="0" y="0"/>
                      </a:moveTo>
                      <a:cubicBezTo>
                        <a:pt x="12" y="0"/>
                        <a:pt x="23" y="0"/>
                        <a:pt x="35" y="0"/>
                      </a:cubicBezTo>
                      <a:cubicBezTo>
                        <a:pt x="35" y="4"/>
                        <a:pt x="35" y="8"/>
                        <a:pt x="35" y="11"/>
                      </a:cubicBezTo>
                      <a:cubicBezTo>
                        <a:pt x="23" y="11"/>
                        <a:pt x="12" y="11"/>
                        <a:pt x="0" y="11"/>
                      </a:cubicBezTo>
                      <a:cubicBezTo>
                        <a:pt x="0" y="7"/>
                        <a:pt x="0" y="3"/>
                        <a:pt x="0" y="0"/>
                      </a:cubicBez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7" name="Google Shape;1770;p37">
                  <a:extLst>
                    <a:ext uri="{FF2B5EF4-FFF2-40B4-BE49-F238E27FC236}">
                      <a16:creationId xmlns:a16="http://schemas.microsoft.com/office/drawing/2014/main" id="{9BADC774-9762-1C7C-18C0-56FCABF1DFED}"/>
                    </a:ext>
                  </a:extLst>
                </p:cNvPr>
                <p:cNvSpPr/>
                <p:nvPr/>
              </p:nvSpPr>
              <p:spPr>
                <a:xfrm>
                  <a:off x="3327" y="1556"/>
                  <a:ext cx="14" cy="15"/>
                </a:xfrm>
                <a:prstGeom prst="ellipse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8" name="Google Shape;1771;p37">
                  <a:extLst>
                    <a:ext uri="{FF2B5EF4-FFF2-40B4-BE49-F238E27FC236}">
                      <a16:creationId xmlns:a16="http://schemas.microsoft.com/office/drawing/2014/main" id="{564B0C65-6A1E-1A20-BB52-982FC34E4720}"/>
                    </a:ext>
                  </a:extLst>
                </p:cNvPr>
                <p:cNvSpPr/>
                <p:nvPr/>
              </p:nvSpPr>
              <p:spPr>
                <a:xfrm>
                  <a:off x="3329" y="1559"/>
                  <a:ext cx="10" cy="9"/>
                </a:xfrm>
                <a:prstGeom prst="ellipse">
                  <a:avLst/>
                </a:prstGeom>
                <a:solidFill>
                  <a:srgbClr val="6562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79" name="Google Shape;1772;p37">
                  <a:extLst>
                    <a:ext uri="{FF2B5EF4-FFF2-40B4-BE49-F238E27FC236}">
                      <a16:creationId xmlns:a16="http://schemas.microsoft.com/office/drawing/2014/main" id="{8946C285-F41E-7E2B-B4B1-A5547DADC842}"/>
                    </a:ext>
                  </a:extLst>
                </p:cNvPr>
                <p:cNvSpPr/>
                <p:nvPr/>
              </p:nvSpPr>
              <p:spPr>
                <a:xfrm>
                  <a:off x="3332" y="1561"/>
                  <a:ext cx="5" cy="5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0" name="Google Shape;1773;p37">
                  <a:extLst>
                    <a:ext uri="{FF2B5EF4-FFF2-40B4-BE49-F238E27FC236}">
                      <a16:creationId xmlns:a16="http://schemas.microsoft.com/office/drawing/2014/main" id="{372C402E-AE43-5C14-9D5B-2DD7A7C9ADAB}"/>
                    </a:ext>
                  </a:extLst>
                </p:cNvPr>
                <p:cNvSpPr/>
                <p:nvPr/>
              </p:nvSpPr>
              <p:spPr>
                <a:xfrm>
                  <a:off x="3327" y="1564"/>
                  <a:ext cx="2" cy="4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1" name="Google Shape;1774;p37">
                  <a:extLst>
                    <a:ext uri="{FF2B5EF4-FFF2-40B4-BE49-F238E27FC236}">
                      <a16:creationId xmlns:a16="http://schemas.microsoft.com/office/drawing/2014/main" id="{3892E429-A7AE-031C-D3C7-985AE02A6BA0}"/>
                    </a:ext>
                  </a:extLst>
                </p:cNvPr>
                <p:cNvSpPr/>
                <p:nvPr/>
              </p:nvSpPr>
              <p:spPr>
                <a:xfrm>
                  <a:off x="3327" y="1564"/>
                  <a:ext cx="5" cy="4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2" name="Google Shape;1775;p37">
                  <a:extLst>
                    <a:ext uri="{FF2B5EF4-FFF2-40B4-BE49-F238E27FC236}">
                      <a16:creationId xmlns:a16="http://schemas.microsoft.com/office/drawing/2014/main" id="{C012E6EC-4EE1-2F5C-26C1-F8977905F393}"/>
                    </a:ext>
                  </a:extLst>
                </p:cNvPr>
                <p:cNvSpPr/>
                <p:nvPr/>
              </p:nvSpPr>
              <p:spPr>
                <a:xfrm>
                  <a:off x="3329" y="1564"/>
                  <a:ext cx="5" cy="4"/>
                </a:xfrm>
                <a:prstGeom prst="rect">
                  <a:avLst/>
                </a:prstGeom>
                <a:solidFill>
                  <a:srgbClr val="35312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3" name="Google Shape;1776;p37">
                  <a:extLst>
                    <a:ext uri="{FF2B5EF4-FFF2-40B4-BE49-F238E27FC236}">
                      <a16:creationId xmlns:a16="http://schemas.microsoft.com/office/drawing/2014/main" id="{CD39C935-1FF4-E3F1-3989-98BE442CB8B4}"/>
                    </a:ext>
                  </a:extLst>
                </p:cNvPr>
                <p:cNvSpPr/>
                <p:nvPr/>
              </p:nvSpPr>
              <p:spPr>
                <a:xfrm>
                  <a:off x="3332" y="1564"/>
                  <a:ext cx="5" cy="4"/>
                </a:xfrm>
                <a:prstGeom prst="rect">
                  <a:avLst/>
                </a:pr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4" name="Google Shape;1777;p37">
                  <a:extLst>
                    <a:ext uri="{FF2B5EF4-FFF2-40B4-BE49-F238E27FC236}">
                      <a16:creationId xmlns:a16="http://schemas.microsoft.com/office/drawing/2014/main" id="{DE4107BA-8C43-8BB6-191D-E86239A55B67}"/>
                    </a:ext>
                  </a:extLst>
                </p:cNvPr>
                <p:cNvSpPr/>
                <p:nvPr/>
              </p:nvSpPr>
              <p:spPr>
                <a:xfrm>
                  <a:off x="3334" y="1564"/>
                  <a:ext cx="5" cy="4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5" name="Google Shape;1778;p37">
                  <a:extLst>
                    <a:ext uri="{FF2B5EF4-FFF2-40B4-BE49-F238E27FC236}">
                      <a16:creationId xmlns:a16="http://schemas.microsoft.com/office/drawing/2014/main" id="{D4DE5EAF-56A3-0DFA-6327-CA44EB3A913A}"/>
                    </a:ext>
                  </a:extLst>
                </p:cNvPr>
                <p:cNvSpPr/>
                <p:nvPr/>
              </p:nvSpPr>
              <p:spPr>
                <a:xfrm>
                  <a:off x="3337" y="1564"/>
                  <a:ext cx="4" cy="4"/>
                </a:xfrm>
                <a:prstGeom prst="rect">
                  <a:avLst/>
                </a:prstGeom>
                <a:solidFill>
                  <a:srgbClr val="4A464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6" name="Google Shape;1779;p37">
                  <a:extLst>
                    <a:ext uri="{FF2B5EF4-FFF2-40B4-BE49-F238E27FC236}">
                      <a16:creationId xmlns:a16="http://schemas.microsoft.com/office/drawing/2014/main" id="{679A1E78-62A1-BC19-7F52-52AA6C4229C3}"/>
                    </a:ext>
                  </a:extLst>
                </p:cNvPr>
                <p:cNvSpPr/>
                <p:nvPr/>
              </p:nvSpPr>
              <p:spPr>
                <a:xfrm>
                  <a:off x="3339" y="1564"/>
                  <a:ext cx="2" cy="4"/>
                </a:xfrm>
                <a:prstGeom prst="rect">
                  <a:avLst/>
                </a:pr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7" name="Google Shape;1780;p37">
                  <a:extLst>
                    <a:ext uri="{FF2B5EF4-FFF2-40B4-BE49-F238E27FC236}">
                      <a16:creationId xmlns:a16="http://schemas.microsoft.com/office/drawing/2014/main" id="{617D071F-D16A-EEC8-FB24-A92ECE75B930}"/>
                    </a:ext>
                  </a:extLst>
                </p:cNvPr>
                <p:cNvSpPr/>
                <p:nvPr/>
              </p:nvSpPr>
              <p:spPr>
                <a:xfrm>
                  <a:off x="3341" y="1564"/>
                  <a:ext cx="1" cy="4"/>
                </a:xfrm>
                <a:prstGeom prst="rect">
                  <a:avLst/>
                </a:pr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8" name="Google Shape;1781;p37">
                  <a:extLst>
                    <a:ext uri="{FF2B5EF4-FFF2-40B4-BE49-F238E27FC236}">
                      <a16:creationId xmlns:a16="http://schemas.microsoft.com/office/drawing/2014/main" id="{47A34024-A23B-474B-81ED-FC42EB634714}"/>
                    </a:ext>
                  </a:extLst>
                </p:cNvPr>
                <p:cNvSpPr/>
                <p:nvPr/>
              </p:nvSpPr>
              <p:spPr>
                <a:xfrm>
                  <a:off x="3327" y="1564"/>
                  <a:ext cx="12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1" extrusionOk="0">
                      <a:moveTo>
                        <a:pt x="0" y="0"/>
                      </a:moveTo>
                      <a:cubicBezTo>
                        <a:pt x="2" y="1"/>
                        <a:pt x="4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1"/>
                        <a:pt x="2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89" name="Google Shape;1782;p37">
                  <a:extLst>
                    <a:ext uri="{FF2B5EF4-FFF2-40B4-BE49-F238E27FC236}">
                      <a16:creationId xmlns:a16="http://schemas.microsoft.com/office/drawing/2014/main" id="{4A11CA7A-2381-1107-E733-C5D46F89F9E0}"/>
                    </a:ext>
                  </a:extLst>
                </p:cNvPr>
                <p:cNvSpPr/>
                <p:nvPr/>
              </p:nvSpPr>
              <p:spPr>
                <a:xfrm>
                  <a:off x="3274" y="1566"/>
                  <a:ext cx="3" cy="26"/>
                </a:xfrm>
                <a:prstGeom prst="rect">
                  <a:avLst/>
                </a:pr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0" name="Google Shape;1783;p37">
                  <a:extLst>
                    <a:ext uri="{FF2B5EF4-FFF2-40B4-BE49-F238E27FC236}">
                      <a16:creationId xmlns:a16="http://schemas.microsoft.com/office/drawing/2014/main" id="{E9777ED4-75F1-92FF-40E1-6E54AF216750}"/>
                    </a:ext>
                  </a:extLst>
                </p:cNvPr>
                <p:cNvSpPr/>
                <p:nvPr/>
              </p:nvSpPr>
              <p:spPr>
                <a:xfrm>
                  <a:off x="3341" y="1566"/>
                  <a:ext cx="3" cy="26"/>
                </a:xfrm>
                <a:prstGeom prst="rect">
                  <a:avLst/>
                </a:pr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1" name="Google Shape;1784;p37">
                  <a:extLst>
                    <a:ext uri="{FF2B5EF4-FFF2-40B4-BE49-F238E27FC236}">
                      <a16:creationId xmlns:a16="http://schemas.microsoft.com/office/drawing/2014/main" id="{E8E697CB-0927-8322-1B84-1A153B13B646}"/>
                    </a:ext>
                  </a:extLst>
                </p:cNvPr>
                <p:cNvSpPr/>
                <p:nvPr/>
              </p:nvSpPr>
              <p:spPr>
                <a:xfrm>
                  <a:off x="2946" y="1568"/>
                  <a:ext cx="7" cy="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7" extrusionOk="0">
                      <a:moveTo>
                        <a:pt x="1" y="0"/>
                      </a:moveTo>
                      <a:lnTo>
                        <a:pt x="0" y="7"/>
                      </a:lnTo>
                      <a:lnTo>
                        <a:pt x="2" y="7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2" name="Google Shape;1785;p37">
                  <a:extLst>
                    <a:ext uri="{FF2B5EF4-FFF2-40B4-BE49-F238E27FC236}">
                      <a16:creationId xmlns:a16="http://schemas.microsoft.com/office/drawing/2014/main" id="{444DC793-85B5-B3C2-A256-B445DF83382B}"/>
                    </a:ext>
                  </a:extLst>
                </p:cNvPr>
                <p:cNvSpPr/>
                <p:nvPr/>
              </p:nvSpPr>
              <p:spPr>
                <a:xfrm>
                  <a:off x="2944" y="1568"/>
                  <a:ext cx="4" cy="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7" extrusionOk="0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F48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3" name="Google Shape;1786;p37">
                  <a:extLst>
                    <a:ext uri="{FF2B5EF4-FFF2-40B4-BE49-F238E27FC236}">
                      <a16:creationId xmlns:a16="http://schemas.microsoft.com/office/drawing/2014/main" id="{E5AF9349-6B04-CFC6-585E-9018E8F1F721}"/>
                    </a:ext>
                  </a:extLst>
                </p:cNvPr>
                <p:cNvSpPr/>
                <p:nvPr/>
              </p:nvSpPr>
              <p:spPr>
                <a:xfrm>
                  <a:off x="3382" y="1387"/>
                  <a:ext cx="10" cy="14"/>
                </a:xfrm>
                <a:prstGeom prst="rect">
                  <a:avLst/>
                </a:pr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4" name="Google Shape;1787;p37">
                  <a:extLst>
                    <a:ext uri="{FF2B5EF4-FFF2-40B4-BE49-F238E27FC236}">
                      <a16:creationId xmlns:a16="http://schemas.microsoft.com/office/drawing/2014/main" id="{09FF6D95-D090-1B38-CDB9-D5249C93CAC1}"/>
                    </a:ext>
                  </a:extLst>
                </p:cNvPr>
                <p:cNvSpPr/>
                <p:nvPr/>
              </p:nvSpPr>
              <p:spPr>
                <a:xfrm>
                  <a:off x="3382" y="1389"/>
                  <a:ext cx="7" cy="12"/>
                </a:xfrm>
                <a:prstGeom prst="rect">
                  <a:avLst/>
                </a:prstGeom>
                <a:solidFill>
                  <a:srgbClr val="F48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5" name="Google Shape;1788;p37">
                  <a:extLst>
                    <a:ext uri="{FF2B5EF4-FFF2-40B4-BE49-F238E27FC236}">
                      <a16:creationId xmlns:a16="http://schemas.microsoft.com/office/drawing/2014/main" id="{A6C6DEE3-245D-8C7D-EE36-29E2E6C5AEDC}"/>
                    </a:ext>
                  </a:extLst>
                </p:cNvPr>
                <p:cNvSpPr/>
                <p:nvPr/>
              </p:nvSpPr>
              <p:spPr>
                <a:xfrm>
                  <a:off x="3382" y="1389"/>
                  <a:ext cx="7" cy="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4" extrusionOk="0">
                      <a:moveTo>
                        <a:pt x="1" y="0"/>
                      </a:moveTo>
                      <a:cubicBezTo>
                        <a:pt x="1" y="0"/>
                        <a:pt x="0" y="3"/>
                        <a:pt x="0" y="3"/>
                      </a:cubicBezTo>
                      <a:cubicBezTo>
                        <a:pt x="1" y="3"/>
                        <a:pt x="1" y="2"/>
                        <a:pt x="1" y="2"/>
                      </a:cubicBez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3" y="4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2" y="0"/>
                      </a:lnTo>
                      <a:lnTo>
                        <a:pt x="1" y="3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F9A03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6" name="Google Shape;1789;p37">
                  <a:extLst>
                    <a:ext uri="{FF2B5EF4-FFF2-40B4-BE49-F238E27FC236}">
                      <a16:creationId xmlns:a16="http://schemas.microsoft.com/office/drawing/2014/main" id="{78450003-1CC2-51DD-F5BB-6227ACDAD215}"/>
                    </a:ext>
                  </a:extLst>
                </p:cNvPr>
                <p:cNvSpPr/>
                <p:nvPr/>
              </p:nvSpPr>
              <p:spPr>
                <a:xfrm>
                  <a:off x="3001" y="1532"/>
                  <a:ext cx="134" cy="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32" extrusionOk="0">
                      <a:moveTo>
                        <a:pt x="3" y="30"/>
                      </a:moveTo>
                      <a:cubicBezTo>
                        <a:pt x="14" y="1"/>
                        <a:pt x="45" y="8"/>
                        <a:pt x="52" y="32"/>
                      </a:cubicBezTo>
                      <a:cubicBezTo>
                        <a:pt x="53" y="32"/>
                        <a:pt x="55" y="30"/>
                        <a:pt x="56" y="32"/>
                      </a:cubicBezTo>
                      <a:cubicBezTo>
                        <a:pt x="46" y="4"/>
                        <a:pt x="11" y="0"/>
                        <a:pt x="0" y="29"/>
                      </a:cubicBezTo>
                      <a:cubicBezTo>
                        <a:pt x="1" y="29"/>
                        <a:pt x="2" y="30"/>
                        <a:pt x="3" y="30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7" name="Google Shape;1790;p37">
                  <a:extLst>
                    <a:ext uri="{FF2B5EF4-FFF2-40B4-BE49-F238E27FC236}">
                      <a16:creationId xmlns:a16="http://schemas.microsoft.com/office/drawing/2014/main" id="{737A4F11-CF1E-7113-C720-3F061CAA0371}"/>
                    </a:ext>
                  </a:extLst>
                </p:cNvPr>
                <p:cNvSpPr/>
                <p:nvPr/>
              </p:nvSpPr>
              <p:spPr>
                <a:xfrm>
                  <a:off x="3001" y="1599"/>
                  <a:ext cx="2" cy="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1" extrusionOk="0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1" y="21"/>
                      </a:lnTo>
                      <a:lnTo>
                        <a:pt x="0" y="21"/>
                      </a:ln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8" name="Google Shape;1791;p37">
                  <a:extLst>
                    <a:ext uri="{FF2B5EF4-FFF2-40B4-BE49-F238E27FC236}">
                      <a16:creationId xmlns:a16="http://schemas.microsoft.com/office/drawing/2014/main" id="{6E22BFBD-13E7-46FA-ED1C-3915AB3FF0D6}"/>
                    </a:ext>
                  </a:extLst>
                </p:cNvPr>
                <p:cNvSpPr/>
                <p:nvPr/>
              </p:nvSpPr>
              <p:spPr>
                <a:xfrm>
                  <a:off x="3159" y="1628"/>
                  <a:ext cx="10" cy="10"/>
                </a:xfrm>
                <a:prstGeom prst="ellipse">
                  <a:avLst/>
                </a:pr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899" name="Google Shape;1792;p37">
                  <a:extLst>
                    <a:ext uri="{FF2B5EF4-FFF2-40B4-BE49-F238E27FC236}">
                      <a16:creationId xmlns:a16="http://schemas.microsoft.com/office/drawing/2014/main" id="{0D054D7B-BBD7-F3B4-25DA-944373496F6C}"/>
                    </a:ext>
                  </a:extLst>
                </p:cNvPr>
                <p:cNvSpPr/>
                <p:nvPr/>
              </p:nvSpPr>
              <p:spPr>
                <a:xfrm>
                  <a:off x="3159" y="1628"/>
                  <a:ext cx="10" cy="7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0" name="Google Shape;1793;p37">
                  <a:extLst>
                    <a:ext uri="{FF2B5EF4-FFF2-40B4-BE49-F238E27FC236}">
                      <a16:creationId xmlns:a16="http://schemas.microsoft.com/office/drawing/2014/main" id="{2D1AFB70-8533-6265-4A16-95C2C8554FC5}"/>
                    </a:ext>
                  </a:extLst>
                </p:cNvPr>
                <p:cNvSpPr/>
                <p:nvPr/>
              </p:nvSpPr>
              <p:spPr>
                <a:xfrm>
                  <a:off x="2989" y="1544"/>
                  <a:ext cx="153" cy="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4" extrusionOk="0">
                      <a:moveTo>
                        <a:pt x="64" y="32"/>
                      </a:moveTo>
                      <a:cubicBezTo>
                        <a:pt x="64" y="14"/>
                        <a:pt x="50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49"/>
                        <a:pt x="14" y="64"/>
                        <a:pt x="32" y="64"/>
                      </a:cubicBezTo>
                      <a:cubicBezTo>
                        <a:pt x="50" y="64"/>
                        <a:pt x="64" y="49"/>
                        <a:pt x="64" y="32"/>
                      </a:cubicBezTo>
                      <a:moveTo>
                        <a:pt x="50" y="32"/>
                      </a:moveTo>
                      <a:cubicBezTo>
                        <a:pt x="50" y="41"/>
                        <a:pt x="42" y="49"/>
                        <a:pt x="32" y="49"/>
                      </a:cubicBezTo>
                      <a:cubicBezTo>
                        <a:pt x="22" y="49"/>
                        <a:pt x="14" y="41"/>
                        <a:pt x="14" y="32"/>
                      </a:cubicBezTo>
                      <a:cubicBezTo>
                        <a:pt x="14" y="22"/>
                        <a:pt x="22" y="14"/>
                        <a:pt x="32" y="14"/>
                      </a:cubicBezTo>
                      <a:cubicBezTo>
                        <a:pt x="42" y="14"/>
                        <a:pt x="50" y="22"/>
                        <a:pt x="50" y="32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1" name="Google Shape;1794;p37">
                  <a:extLst>
                    <a:ext uri="{FF2B5EF4-FFF2-40B4-BE49-F238E27FC236}">
                      <a16:creationId xmlns:a16="http://schemas.microsoft.com/office/drawing/2014/main" id="{B55A6334-68CD-7993-3F03-E37E8D5A3836}"/>
                    </a:ext>
                  </a:extLst>
                </p:cNvPr>
                <p:cNvSpPr/>
                <p:nvPr/>
              </p:nvSpPr>
              <p:spPr>
                <a:xfrm>
                  <a:off x="3006" y="1561"/>
                  <a:ext cx="120" cy="1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50" extrusionOk="0">
                      <a:moveTo>
                        <a:pt x="50" y="25"/>
                      </a:move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38"/>
                        <a:pt x="11" y="50"/>
                        <a:pt x="25" y="50"/>
                      </a:cubicBezTo>
                      <a:cubicBezTo>
                        <a:pt x="39" y="50"/>
                        <a:pt x="50" y="38"/>
                        <a:pt x="50" y="25"/>
                      </a:cubicBezTo>
                      <a:moveTo>
                        <a:pt x="48" y="25"/>
                      </a:moveTo>
                      <a:cubicBezTo>
                        <a:pt x="48" y="38"/>
                        <a:pt x="38" y="48"/>
                        <a:pt x="25" y="48"/>
                      </a:cubicBezTo>
                      <a:cubicBezTo>
                        <a:pt x="12" y="48"/>
                        <a:pt x="1" y="38"/>
                        <a:pt x="1" y="25"/>
                      </a:cubicBezTo>
                      <a:cubicBezTo>
                        <a:pt x="1" y="12"/>
                        <a:pt x="12" y="1"/>
                        <a:pt x="25" y="1"/>
                      </a:cubicBezTo>
                      <a:cubicBezTo>
                        <a:pt x="38" y="1"/>
                        <a:pt x="48" y="12"/>
                        <a:pt x="48" y="25"/>
                      </a:cubicBez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2" name="Google Shape;1795;p37">
                  <a:extLst>
                    <a:ext uri="{FF2B5EF4-FFF2-40B4-BE49-F238E27FC236}">
                      <a16:creationId xmlns:a16="http://schemas.microsoft.com/office/drawing/2014/main" id="{AA288D1B-5DDC-E118-3941-B7302AEB2641}"/>
                    </a:ext>
                  </a:extLst>
                </p:cNvPr>
                <p:cNvSpPr/>
                <p:nvPr/>
              </p:nvSpPr>
              <p:spPr>
                <a:xfrm>
                  <a:off x="3008" y="1564"/>
                  <a:ext cx="115" cy="1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48" extrusionOk="0">
                      <a:moveTo>
                        <a:pt x="48" y="24"/>
                      </a:moveTo>
                      <a:cubicBezTo>
                        <a:pt x="48" y="10"/>
                        <a:pt x="37" y="0"/>
                        <a:pt x="24" y="0"/>
                      </a:cubicBezTo>
                      <a:cubicBezTo>
                        <a:pt x="10" y="0"/>
                        <a:pt x="0" y="10"/>
                        <a:pt x="0" y="24"/>
                      </a:cubicBezTo>
                      <a:cubicBezTo>
                        <a:pt x="0" y="37"/>
                        <a:pt x="10" y="48"/>
                        <a:pt x="24" y="48"/>
                      </a:cubicBezTo>
                      <a:cubicBezTo>
                        <a:pt x="37" y="48"/>
                        <a:pt x="48" y="37"/>
                        <a:pt x="48" y="24"/>
                      </a:cubicBezTo>
                      <a:moveTo>
                        <a:pt x="47" y="24"/>
                      </a:moveTo>
                      <a:cubicBezTo>
                        <a:pt x="47" y="36"/>
                        <a:pt x="36" y="46"/>
                        <a:pt x="24" y="46"/>
                      </a:cubicBezTo>
                      <a:cubicBezTo>
                        <a:pt x="11" y="46"/>
                        <a:pt x="1" y="36"/>
                        <a:pt x="1" y="24"/>
                      </a:cubicBezTo>
                      <a:cubicBezTo>
                        <a:pt x="1" y="11"/>
                        <a:pt x="11" y="1"/>
                        <a:pt x="24" y="1"/>
                      </a:cubicBezTo>
                      <a:cubicBezTo>
                        <a:pt x="36" y="1"/>
                        <a:pt x="47" y="11"/>
                        <a:pt x="47" y="24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3" name="Google Shape;1796;p37">
                  <a:extLst>
                    <a:ext uri="{FF2B5EF4-FFF2-40B4-BE49-F238E27FC236}">
                      <a16:creationId xmlns:a16="http://schemas.microsoft.com/office/drawing/2014/main" id="{F315BAC3-42F9-A7AC-DD92-918B35F807F4}"/>
                    </a:ext>
                  </a:extLst>
                </p:cNvPr>
                <p:cNvSpPr/>
                <p:nvPr/>
              </p:nvSpPr>
              <p:spPr>
                <a:xfrm>
                  <a:off x="3008" y="1564"/>
                  <a:ext cx="113" cy="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" h="47" extrusionOk="0">
                      <a:moveTo>
                        <a:pt x="47" y="24"/>
                      </a:moveTo>
                      <a:cubicBezTo>
                        <a:pt x="47" y="11"/>
                        <a:pt x="37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7"/>
                        <a:pt x="11" y="47"/>
                        <a:pt x="24" y="47"/>
                      </a:cubicBezTo>
                      <a:cubicBezTo>
                        <a:pt x="37" y="47"/>
                        <a:pt x="47" y="37"/>
                        <a:pt x="47" y="24"/>
                      </a:cubicBezTo>
                      <a:moveTo>
                        <a:pt x="46" y="24"/>
                      </a:moveTo>
                      <a:cubicBezTo>
                        <a:pt x="46" y="36"/>
                        <a:pt x="36" y="46"/>
                        <a:pt x="24" y="46"/>
                      </a:cubicBezTo>
                      <a:cubicBezTo>
                        <a:pt x="12" y="46"/>
                        <a:pt x="2" y="36"/>
                        <a:pt x="2" y="24"/>
                      </a:cubicBezTo>
                      <a:cubicBezTo>
                        <a:pt x="2" y="12"/>
                        <a:pt x="12" y="2"/>
                        <a:pt x="24" y="2"/>
                      </a:cubicBezTo>
                      <a:cubicBezTo>
                        <a:pt x="36" y="2"/>
                        <a:pt x="46" y="12"/>
                        <a:pt x="46" y="24"/>
                      </a:cubicBezTo>
                    </a:path>
                  </a:pathLst>
                </a:custGeom>
                <a:solidFill>
                  <a:srgbClr val="2E2B2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4" name="Google Shape;1797;p37">
                  <a:extLst>
                    <a:ext uri="{FF2B5EF4-FFF2-40B4-BE49-F238E27FC236}">
                      <a16:creationId xmlns:a16="http://schemas.microsoft.com/office/drawing/2014/main" id="{1AD3C4E7-1049-C904-21BC-ADCBC2AECB85}"/>
                    </a:ext>
                  </a:extLst>
                </p:cNvPr>
                <p:cNvSpPr/>
                <p:nvPr/>
              </p:nvSpPr>
              <p:spPr>
                <a:xfrm>
                  <a:off x="3011" y="1566"/>
                  <a:ext cx="110" cy="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5" extrusionOk="0">
                      <a:moveTo>
                        <a:pt x="46" y="23"/>
                      </a:moveTo>
                      <a:cubicBezTo>
                        <a:pt x="46" y="10"/>
                        <a:pt x="35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5"/>
                        <a:pt x="10" y="45"/>
                        <a:pt x="23" y="45"/>
                      </a:cubicBezTo>
                      <a:cubicBezTo>
                        <a:pt x="35" y="45"/>
                        <a:pt x="46" y="35"/>
                        <a:pt x="46" y="23"/>
                      </a:cubicBezTo>
                      <a:moveTo>
                        <a:pt x="44" y="23"/>
                      </a:moveTo>
                      <a:cubicBezTo>
                        <a:pt x="44" y="34"/>
                        <a:pt x="34" y="44"/>
                        <a:pt x="23" y="44"/>
                      </a:cubicBezTo>
                      <a:cubicBezTo>
                        <a:pt x="11" y="44"/>
                        <a:pt x="2" y="34"/>
                        <a:pt x="2" y="23"/>
                      </a:cubicBezTo>
                      <a:cubicBezTo>
                        <a:pt x="2" y="11"/>
                        <a:pt x="11" y="2"/>
                        <a:pt x="23" y="2"/>
                      </a:cubicBezTo>
                      <a:cubicBezTo>
                        <a:pt x="34" y="2"/>
                        <a:pt x="44" y="11"/>
                        <a:pt x="44" y="23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5" name="Google Shape;1798;p37">
                  <a:extLst>
                    <a:ext uri="{FF2B5EF4-FFF2-40B4-BE49-F238E27FC236}">
                      <a16:creationId xmlns:a16="http://schemas.microsoft.com/office/drawing/2014/main" id="{E877D70F-F852-3F92-1951-4F525833C6B0}"/>
                    </a:ext>
                  </a:extLst>
                </p:cNvPr>
                <p:cNvSpPr/>
                <p:nvPr/>
              </p:nvSpPr>
              <p:spPr>
                <a:xfrm>
                  <a:off x="3013" y="1568"/>
                  <a:ext cx="106" cy="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4" extrusionOk="0">
                      <a:moveTo>
                        <a:pt x="44" y="22"/>
                      </a:moveTo>
                      <a:cubicBezTo>
                        <a:pt x="44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moveTo>
                        <a:pt x="42" y="22"/>
                      </a:moveTo>
                      <a:cubicBezTo>
                        <a:pt x="42" y="33"/>
                        <a:pt x="33" y="42"/>
                        <a:pt x="22" y="42"/>
                      </a:cubicBezTo>
                      <a:cubicBezTo>
                        <a:pt x="11" y="42"/>
                        <a:pt x="2" y="33"/>
                        <a:pt x="2" y="22"/>
                      </a:cubicBezTo>
                      <a:cubicBezTo>
                        <a:pt x="2" y="11"/>
                        <a:pt x="11" y="1"/>
                        <a:pt x="22" y="1"/>
                      </a:cubicBezTo>
                      <a:cubicBezTo>
                        <a:pt x="33" y="1"/>
                        <a:pt x="42" y="11"/>
                        <a:pt x="42" y="22"/>
                      </a:cubicBezTo>
                    </a:path>
                  </a:pathLst>
                </a:custGeom>
                <a:solidFill>
                  <a:srgbClr val="35312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6" name="Google Shape;1799;p37">
                  <a:extLst>
                    <a:ext uri="{FF2B5EF4-FFF2-40B4-BE49-F238E27FC236}">
                      <a16:creationId xmlns:a16="http://schemas.microsoft.com/office/drawing/2014/main" id="{DE437A9D-0BD7-276F-D361-967232A2336B}"/>
                    </a:ext>
                  </a:extLst>
                </p:cNvPr>
                <p:cNvSpPr/>
                <p:nvPr/>
              </p:nvSpPr>
              <p:spPr>
                <a:xfrm>
                  <a:off x="3015" y="1571"/>
                  <a:ext cx="101" cy="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2" y="21"/>
                      </a:moveTo>
                      <a:cubicBezTo>
                        <a:pt x="42" y="9"/>
                        <a:pt x="32" y="0"/>
                        <a:pt x="21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cubicBezTo>
                        <a:pt x="0" y="32"/>
                        <a:pt x="9" y="42"/>
                        <a:pt x="21" y="42"/>
                      </a:cubicBezTo>
                      <a:cubicBezTo>
                        <a:pt x="32" y="42"/>
                        <a:pt x="42" y="32"/>
                        <a:pt x="42" y="21"/>
                      </a:cubicBezTo>
                      <a:moveTo>
                        <a:pt x="40" y="21"/>
                      </a:moveTo>
                      <a:cubicBezTo>
                        <a:pt x="40" y="31"/>
                        <a:pt x="32" y="40"/>
                        <a:pt x="21" y="40"/>
                      </a:cubicBezTo>
                      <a:cubicBezTo>
                        <a:pt x="10" y="40"/>
                        <a:pt x="1" y="31"/>
                        <a:pt x="1" y="21"/>
                      </a:cubicBezTo>
                      <a:cubicBezTo>
                        <a:pt x="1" y="10"/>
                        <a:pt x="10" y="1"/>
                        <a:pt x="21" y="1"/>
                      </a:cubicBezTo>
                      <a:cubicBezTo>
                        <a:pt x="32" y="1"/>
                        <a:pt x="40" y="10"/>
                        <a:pt x="40" y="21"/>
                      </a:cubicBezTo>
                    </a:path>
                  </a:pathLst>
                </a:custGeom>
                <a:solidFill>
                  <a:srgbClr val="38333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7" name="Google Shape;1800;p37">
                  <a:extLst>
                    <a:ext uri="{FF2B5EF4-FFF2-40B4-BE49-F238E27FC236}">
                      <a16:creationId xmlns:a16="http://schemas.microsoft.com/office/drawing/2014/main" id="{65BC5A2D-027A-3022-3B86-BB492085CEC4}"/>
                    </a:ext>
                  </a:extLst>
                </p:cNvPr>
                <p:cNvSpPr/>
                <p:nvPr/>
              </p:nvSpPr>
              <p:spPr>
                <a:xfrm>
                  <a:off x="3018" y="1571"/>
                  <a:ext cx="96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" h="41" extrusionOk="0">
                      <a:moveTo>
                        <a:pt x="40" y="21"/>
                      </a:moveTo>
                      <a:cubicBezTo>
                        <a:pt x="40" y="10"/>
                        <a:pt x="31" y="0"/>
                        <a:pt x="20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31" y="41"/>
                        <a:pt x="40" y="32"/>
                        <a:pt x="40" y="21"/>
                      </a:cubicBezTo>
                      <a:moveTo>
                        <a:pt x="39" y="21"/>
                      </a:moveTo>
                      <a:cubicBezTo>
                        <a:pt x="39" y="31"/>
                        <a:pt x="30" y="39"/>
                        <a:pt x="20" y="39"/>
                      </a:cubicBezTo>
                      <a:cubicBezTo>
                        <a:pt x="9" y="39"/>
                        <a:pt x="1" y="31"/>
                        <a:pt x="1" y="21"/>
                      </a:cubicBezTo>
                      <a:cubicBezTo>
                        <a:pt x="1" y="10"/>
                        <a:pt x="9" y="2"/>
                        <a:pt x="20" y="2"/>
                      </a:cubicBezTo>
                      <a:cubicBezTo>
                        <a:pt x="30" y="2"/>
                        <a:pt x="39" y="10"/>
                        <a:pt x="39" y="2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8" name="Google Shape;1801;p37">
                  <a:extLst>
                    <a:ext uri="{FF2B5EF4-FFF2-40B4-BE49-F238E27FC236}">
                      <a16:creationId xmlns:a16="http://schemas.microsoft.com/office/drawing/2014/main" id="{94BBA310-F827-46FD-DC86-6998A6A01941}"/>
                    </a:ext>
                  </a:extLst>
                </p:cNvPr>
                <p:cNvSpPr/>
                <p:nvPr/>
              </p:nvSpPr>
              <p:spPr>
                <a:xfrm>
                  <a:off x="3018" y="1573"/>
                  <a:ext cx="93" cy="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9" extrusionOk="0">
                      <a:moveTo>
                        <a:pt x="39" y="20"/>
                      </a:moveTo>
                      <a:cubicBezTo>
                        <a:pt x="39" y="9"/>
                        <a:pt x="3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31" y="39"/>
                        <a:pt x="39" y="30"/>
                        <a:pt x="39" y="20"/>
                      </a:cubicBezTo>
                      <a:moveTo>
                        <a:pt x="38" y="20"/>
                      </a:moveTo>
                      <a:cubicBezTo>
                        <a:pt x="38" y="30"/>
                        <a:pt x="30" y="38"/>
                        <a:pt x="20" y="38"/>
                      </a:cubicBezTo>
                      <a:cubicBezTo>
                        <a:pt x="10" y="38"/>
                        <a:pt x="2" y="30"/>
                        <a:pt x="2" y="20"/>
                      </a:cubicBezTo>
                      <a:cubicBezTo>
                        <a:pt x="2" y="10"/>
                        <a:pt x="10" y="2"/>
                        <a:pt x="20" y="2"/>
                      </a:cubicBezTo>
                      <a:cubicBezTo>
                        <a:pt x="30" y="2"/>
                        <a:pt x="38" y="10"/>
                        <a:pt x="38" y="20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09" name="Google Shape;1802;p37">
                  <a:extLst>
                    <a:ext uri="{FF2B5EF4-FFF2-40B4-BE49-F238E27FC236}">
                      <a16:creationId xmlns:a16="http://schemas.microsoft.com/office/drawing/2014/main" id="{229E1680-2A21-37B5-5FDB-3F95AD16BE64}"/>
                    </a:ext>
                  </a:extLst>
                </p:cNvPr>
                <p:cNvSpPr/>
                <p:nvPr/>
              </p:nvSpPr>
              <p:spPr>
                <a:xfrm>
                  <a:off x="3020" y="1576"/>
                  <a:ext cx="91" cy="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37" extrusionOk="0">
                      <a:moveTo>
                        <a:pt x="38" y="19"/>
                      </a:moveTo>
                      <a:cubicBezTo>
                        <a:pt x="38" y="8"/>
                        <a:pt x="29" y="0"/>
                        <a:pt x="19" y="0"/>
                      </a:cubicBezTo>
                      <a:cubicBezTo>
                        <a:pt x="8" y="0"/>
                        <a:pt x="0" y="8"/>
                        <a:pt x="0" y="19"/>
                      </a:cubicBezTo>
                      <a:cubicBezTo>
                        <a:pt x="0" y="29"/>
                        <a:pt x="8" y="37"/>
                        <a:pt x="19" y="37"/>
                      </a:cubicBezTo>
                      <a:cubicBezTo>
                        <a:pt x="29" y="37"/>
                        <a:pt x="38" y="29"/>
                        <a:pt x="38" y="19"/>
                      </a:cubicBezTo>
                      <a:moveTo>
                        <a:pt x="36" y="19"/>
                      </a:moveTo>
                      <a:cubicBezTo>
                        <a:pt x="36" y="28"/>
                        <a:pt x="28" y="36"/>
                        <a:pt x="19" y="36"/>
                      </a:cubicBezTo>
                      <a:cubicBezTo>
                        <a:pt x="9" y="36"/>
                        <a:pt x="2" y="28"/>
                        <a:pt x="2" y="19"/>
                      </a:cubicBezTo>
                      <a:cubicBezTo>
                        <a:pt x="2" y="9"/>
                        <a:pt x="9" y="2"/>
                        <a:pt x="19" y="2"/>
                      </a:cubicBezTo>
                      <a:cubicBezTo>
                        <a:pt x="28" y="2"/>
                        <a:pt x="36" y="9"/>
                        <a:pt x="36" y="19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0" name="Google Shape;1803;p37">
                  <a:extLst>
                    <a:ext uri="{FF2B5EF4-FFF2-40B4-BE49-F238E27FC236}">
                      <a16:creationId xmlns:a16="http://schemas.microsoft.com/office/drawing/2014/main" id="{09414FC1-9EF4-E8B8-95F0-E5E9C185829A}"/>
                    </a:ext>
                  </a:extLst>
                </p:cNvPr>
                <p:cNvSpPr/>
                <p:nvPr/>
              </p:nvSpPr>
              <p:spPr>
                <a:xfrm>
                  <a:off x="3023" y="1578"/>
                  <a:ext cx="86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6" extrusionOk="0">
                      <a:moveTo>
                        <a:pt x="36" y="18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8" y="36"/>
                        <a:pt x="36" y="28"/>
                        <a:pt x="36" y="18"/>
                      </a:cubicBezTo>
                      <a:moveTo>
                        <a:pt x="34" y="18"/>
                      </a:moveTo>
                      <a:cubicBezTo>
                        <a:pt x="34" y="27"/>
                        <a:pt x="27" y="34"/>
                        <a:pt x="18" y="34"/>
                      </a:cubicBezTo>
                      <a:cubicBezTo>
                        <a:pt x="9" y="34"/>
                        <a:pt x="1" y="27"/>
                        <a:pt x="1" y="18"/>
                      </a:cubicBezTo>
                      <a:cubicBezTo>
                        <a:pt x="1" y="9"/>
                        <a:pt x="9" y="1"/>
                        <a:pt x="18" y="1"/>
                      </a:cubicBezTo>
                      <a:cubicBezTo>
                        <a:pt x="27" y="1"/>
                        <a:pt x="34" y="9"/>
                        <a:pt x="34" y="18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1" name="Google Shape;1804;p37">
                  <a:extLst>
                    <a:ext uri="{FF2B5EF4-FFF2-40B4-BE49-F238E27FC236}">
                      <a16:creationId xmlns:a16="http://schemas.microsoft.com/office/drawing/2014/main" id="{D0433BA8-B065-307D-5792-6FB022A6866E}"/>
                    </a:ext>
                  </a:extLst>
                </p:cNvPr>
                <p:cNvSpPr/>
                <p:nvPr/>
              </p:nvSpPr>
              <p:spPr>
                <a:xfrm>
                  <a:off x="3025" y="1580"/>
                  <a:ext cx="82" cy="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" h="34" extrusionOk="0">
                      <a:moveTo>
                        <a:pt x="34" y="17"/>
                      </a:moveTo>
                      <a:cubicBezTo>
                        <a:pt x="34" y="7"/>
                        <a:pt x="26" y="0"/>
                        <a:pt x="17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26" y="34"/>
                        <a:pt x="34" y="26"/>
                        <a:pt x="34" y="17"/>
                      </a:cubicBezTo>
                      <a:moveTo>
                        <a:pt x="32" y="17"/>
                      </a:moveTo>
                      <a:cubicBezTo>
                        <a:pt x="32" y="25"/>
                        <a:pt x="25" y="32"/>
                        <a:pt x="17" y="32"/>
                      </a:cubicBezTo>
                      <a:cubicBezTo>
                        <a:pt x="8" y="32"/>
                        <a:pt x="1" y="25"/>
                        <a:pt x="1" y="17"/>
                      </a:cubicBezTo>
                      <a:cubicBezTo>
                        <a:pt x="1" y="8"/>
                        <a:pt x="8" y="1"/>
                        <a:pt x="17" y="1"/>
                      </a:cubicBezTo>
                      <a:cubicBezTo>
                        <a:pt x="25" y="1"/>
                        <a:pt x="32" y="8"/>
                        <a:pt x="32" y="17"/>
                      </a:cubicBezTo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2" name="Google Shape;1805;p37">
                  <a:extLst>
                    <a:ext uri="{FF2B5EF4-FFF2-40B4-BE49-F238E27FC236}">
                      <a16:creationId xmlns:a16="http://schemas.microsoft.com/office/drawing/2014/main" id="{9B425779-F3D5-AE26-22A5-76AB0ABDBED6}"/>
                    </a:ext>
                  </a:extLst>
                </p:cNvPr>
                <p:cNvSpPr/>
                <p:nvPr/>
              </p:nvSpPr>
              <p:spPr>
                <a:xfrm>
                  <a:off x="3025" y="1580"/>
                  <a:ext cx="79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33" extrusionOk="0">
                      <a:moveTo>
                        <a:pt x="33" y="17"/>
                      </a:moveTo>
                      <a:cubicBezTo>
                        <a:pt x="33" y="8"/>
                        <a:pt x="26" y="0"/>
                        <a:pt x="17" y="0"/>
                      </a:cubicBezTo>
                      <a:cubicBezTo>
                        <a:pt x="8" y="0"/>
                        <a:pt x="0" y="8"/>
                        <a:pt x="0" y="17"/>
                      </a:cubicBezTo>
                      <a:cubicBezTo>
                        <a:pt x="0" y="26"/>
                        <a:pt x="8" y="33"/>
                        <a:pt x="17" y="33"/>
                      </a:cubicBezTo>
                      <a:cubicBezTo>
                        <a:pt x="26" y="33"/>
                        <a:pt x="33" y="26"/>
                        <a:pt x="33" y="17"/>
                      </a:cubicBezTo>
                      <a:moveTo>
                        <a:pt x="32" y="17"/>
                      </a:moveTo>
                      <a:cubicBezTo>
                        <a:pt x="32" y="25"/>
                        <a:pt x="25" y="32"/>
                        <a:pt x="17" y="32"/>
                      </a:cubicBezTo>
                      <a:cubicBezTo>
                        <a:pt x="9" y="32"/>
                        <a:pt x="2" y="25"/>
                        <a:pt x="2" y="17"/>
                      </a:cubicBezTo>
                      <a:cubicBezTo>
                        <a:pt x="2" y="9"/>
                        <a:pt x="9" y="2"/>
                        <a:pt x="17" y="2"/>
                      </a:cubicBezTo>
                      <a:cubicBezTo>
                        <a:pt x="25" y="2"/>
                        <a:pt x="32" y="9"/>
                        <a:pt x="32" y="17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3" name="Google Shape;1806;p37">
                  <a:extLst>
                    <a:ext uri="{FF2B5EF4-FFF2-40B4-BE49-F238E27FC236}">
                      <a16:creationId xmlns:a16="http://schemas.microsoft.com/office/drawing/2014/main" id="{B3681C25-56D0-834C-F40D-D9F3E464F075}"/>
                    </a:ext>
                  </a:extLst>
                </p:cNvPr>
                <p:cNvSpPr/>
                <p:nvPr/>
              </p:nvSpPr>
              <p:spPr>
                <a:xfrm>
                  <a:off x="3027" y="1583"/>
                  <a:ext cx="75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1" extrusionOk="0">
                      <a:moveTo>
                        <a:pt x="31" y="16"/>
                      </a:moveTo>
                      <a:cubicBezTo>
                        <a:pt x="31" y="7"/>
                        <a:pt x="24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4"/>
                        <a:pt x="7" y="31"/>
                        <a:pt x="16" y="31"/>
                      </a:cubicBezTo>
                      <a:cubicBezTo>
                        <a:pt x="24" y="31"/>
                        <a:pt x="31" y="24"/>
                        <a:pt x="31" y="16"/>
                      </a:cubicBezTo>
                      <a:moveTo>
                        <a:pt x="30" y="16"/>
                      </a:moveTo>
                      <a:cubicBezTo>
                        <a:pt x="30" y="23"/>
                        <a:pt x="24" y="30"/>
                        <a:pt x="16" y="30"/>
                      </a:cubicBezTo>
                      <a:cubicBezTo>
                        <a:pt x="8" y="30"/>
                        <a:pt x="2" y="23"/>
                        <a:pt x="2" y="16"/>
                      </a:cubicBezTo>
                      <a:cubicBezTo>
                        <a:pt x="2" y="8"/>
                        <a:pt x="8" y="2"/>
                        <a:pt x="16" y="2"/>
                      </a:cubicBezTo>
                      <a:cubicBezTo>
                        <a:pt x="24" y="2"/>
                        <a:pt x="30" y="8"/>
                        <a:pt x="30" y="16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4" name="Google Shape;1807;p37">
                  <a:extLst>
                    <a:ext uri="{FF2B5EF4-FFF2-40B4-BE49-F238E27FC236}">
                      <a16:creationId xmlns:a16="http://schemas.microsoft.com/office/drawing/2014/main" id="{8FA74B33-CE6A-445A-457C-7F35DAAC3D3B}"/>
                    </a:ext>
                  </a:extLst>
                </p:cNvPr>
                <p:cNvSpPr/>
                <p:nvPr/>
              </p:nvSpPr>
              <p:spPr>
                <a:xfrm>
                  <a:off x="3030" y="1585"/>
                  <a:ext cx="72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30" extrusionOk="0">
                      <a:moveTo>
                        <a:pt x="30" y="15"/>
                      </a:move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moveTo>
                        <a:pt x="28" y="15"/>
                      </a:moveTo>
                      <a:cubicBezTo>
                        <a:pt x="28" y="22"/>
                        <a:pt x="22" y="28"/>
                        <a:pt x="15" y="28"/>
                      </a:cubicBezTo>
                      <a:cubicBezTo>
                        <a:pt x="7" y="28"/>
                        <a:pt x="2" y="22"/>
                        <a:pt x="2" y="15"/>
                      </a:cubicBezTo>
                      <a:cubicBezTo>
                        <a:pt x="2" y="7"/>
                        <a:pt x="7" y="1"/>
                        <a:pt x="15" y="1"/>
                      </a:cubicBezTo>
                      <a:cubicBezTo>
                        <a:pt x="22" y="1"/>
                        <a:pt x="28" y="7"/>
                        <a:pt x="28" y="15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5" name="Google Shape;1808;p37">
                  <a:extLst>
                    <a:ext uri="{FF2B5EF4-FFF2-40B4-BE49-F238E27FC236}">
                      <a16:creationId xmlns:a16="http://schemas.microsoft.com/office/drawing/2014/main" id="{C2B01ABD-D0E6-7E69-54F0-AA81A2A620CB}"/>
                    </a:ext>
                  </a:extLst>
                </p:cNvPr>
                <p:cNvSpPr/>
                <p:nvPr/>
              </p:nvSpPr>
              <p:spPr>
                <a:xfrm>
                  <a:off x="3032" y="1587"/>
                  <a:ext cx="67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1"/>
                        <a:pt x="6" y="28"/>
                        <a:pt x="14" y="28"/>
                      </a:cubicBezTo>
                      <a:cubicBezTo>
                        <a:pt x="22" y="28"/>
                        <a:pt x="28" y="21"/>
                        <a:pt x="28" y="14"/>
                      </a:cubicBezTo>
                      <a:moveTo>
                        <a:pt x="26" y="14"/>
                      </a:moveTo>
                      <a:cubicBezTo>
                        <a:pt x="26" y="21"/>
                        <a:pt x="21" y="26"/>
                        <a:pt x="14" y="26"/>
                      </a:cubicBezTo>
                      <a:cubicBezTo>
                        <a:pt x="7" y="26"/>
                        <a:pt x="1" y="21"/>
                        <a:pt x="1" y="14"/>
                      </a:cubicBezTo>
                      <a:cubicBezTo>
                        <a:pt x="1" y="7"/>
                        <a:pt x="7" y="1"/>
                        <a:pt x="14" y="1"/>
                      </a:cubicBezTo>
                      <a:cubicBezTo>
                        <a:pt x="21" y="1"/>
                        <a:pt x="26" y="7"/>
                        <a:pt x="26" y="14"/>
                      </a:cubicBezTo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6" name="Google Shape;1809;p37">
                  <a:extLst>
                    <a:ext uri="{FF2B5EF4-FFF2-40B4-BE49-F238E27FC236}">
                      <a16:creationId xmlns:a16="http://schemas.microsoft.com/office/drawing/2014/main" id="{98D0BDC8-E433-BED3-9DB4-AB92B4A523E7}"/>
                    </a:ext>
                  </a:extLst>
                </p:cNvPr>
                <p:cNvSpPr/>
                <p:nvPr/>
              </p:nvSpPr>
              <p:spPr>
                <a:xfrm>
                  <a:off x="3035" y="1587"/>
                  <a:ext cx="62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7" extrusionOk="0">
                      <a:moveTo>
                        <a:pt x="26" y="14"/>
                      </a:moveTo>
                      <a:cubicBezTo>
                        <a:pt x="26" y="6"/>
                        <a:pt x="20" y="0"/>
                        <a:pt x="13" y="0"/>
                      </a:cubicBezTo>
                      <a:cubicBezTo>
                        <a:pt x="5" y="0"/>
                        <a:pt x="0" y="6"/>
                        <a:pt x="0" y="14"/>
                      </a:cubicBezTo>
                      <a:cubicBezTo>
                        <a:pt x="0" y="21"/>
                        <a:pt x="5" y="27"/>
                        <a:pt x="13" y="27"/>
                      </a:cubicBezTo>
                      <a:cubicBezTo>
                        <a:pt x="20" y="27"/>
                        <a:pt x="26" y="21"/>
                        <a:pt x="26" y="14"/>
                      </a:cubicBezTo>
                      <a:moveTo>
                        <a:pt x="25" y="14"/>
                      </a:moveTo>
                      <a:cubicBezTo>
                        <a:pt x="25" y="20"/>
                        <a:pt x="19" y="25"/>
                        <a:pt x="13" y="25"/>
                      </a:cubicBezTo>
                      <a:cubicBezTo>
                        <a:pt x="6" y="25"/>
                        <a:pt x="1" y="20"/>
                        <a:pt x="1" y="14"/>
                      </a:cubicBezTo>
                      <a:cubicBezTo>
                        <a:pt x="1" y="7"/>
                        <a:pt x="6" y="2"/>
                        <a:pt x="13" y="2"/>
                      </a:cubicBezTo>
                      <a:cubicBezTo>
                        <a:pt x="19" y="2"/>
                        <a:pt x="25" y="7"/>
                        <a:pt x="25" y="14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7" name="Google Shape;1810;p37">
                  <a:extLst>
                    <a:ext uri="{FF2B5EF4-FFF2-40B4-BE49-F238E27FC236}">
                      <a16:creationId xmlns:a16="http://schemas.microsoft.com/office/drawing/2014/main" id="{EBC9F11F-B6E1-0E21-0FBB-76D8833A9B28}"/>
                    </a:ext>
                  </a:extLst>
                </p:cNvPr>
                <p:cNvSpPr/>
                <p:nvPr/>
              </p:nvSpPr>
              <p:spPr>
                <a:xfrm>
                  <a:off x="3035" y="1590"/>
                  <a:ext cx="60" cy="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5" extrusionOk="0">
                      <a:moveTo>
                        <a:pt x="25" y="13"/>
                      </a:moveTo>
                      <a:cubicBezTo>
                        <a:pt x="25" y="6"/>
                        <a:pt x="20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5"/>
                        <a:pt x="13" y="25"/>
                      </a:cubicBezTo>
                      <a:cubicBezTo>
                        <a:pt x="20" y="25"/>
                        <a:pt x="25" y="20"/>
                        <a:pt x="25" y="13"/>
                      </a:cubicBezTo>
                      <a:moveTo>
                        <a:pt x="24" y="13"/>
                      </a:moveTo>
                      <a:cubicBezTo>
                        <a:pt x="24" y="19"/>
                        <a:pt x="19" y="24"/>
                        <a:pt x="13" y="24"/>
                      </a:cubicBezTo>
                      <a:cubicBezTo>
                        <a:pt x="7" y="24"/>
                        <a:pt x="2" y="19"/>
                        <a:pt x="2" y="13"/>
                      </a:cubicBezTo>
                      <a:cubicBezTo>
                        <a:pt x="2" y="7"/>
                        <a:pt x="7" y="2"/>
                        <a:pt x="13" y="2"/>
                      </a:cubicBezTo>
                      <a:cubicBezTo>
                        <a:pt x="19" y="2"/>
                        <a:pt x="24" y="7"/>
                        <a:pt x="24" y="13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8" name="Google Shape;1811;p37">
                  <a:extLst>
                    <a:ext uri="{FF2B5EF4-FFF2-40B4-BE49-F238E27FC236}">
                      <a16:creationId xmlns:a16="http://schemas.microsoft.com/office/drawing/2014/main" id="{C09FFEAA-7B0F-1A35-168A-C068C5A7167F}"/>
                    </a:ext>
                  </a:extLst>
                </p:cNvPr>
                <p:cNvSpPr/>
                <p:nvPr/>
              </p:nvSpPr>
              <p:spPr>
                <a:xfrm>
                  <a:off x="3037" y="1592"/>
                  <a:ext cx="58" cy="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3" extrusionOk="0">
                      <a:moveTo>
                        <a:pt x="24" y="12"/>
                      </a:moveTo>
                      <a:cubicBezTo>
                        <a:pt x="24" y="5"/>
                        <a:pt x="18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8"/>
                        <a:pt x="5" y="23"/>
                        <a:pt x="12" y="23"/>
                      </a:cubicBezTo>
                      <a:cubicBezTo>
                        <a:pt x="18" y="23"/>
                        <a:pt x="24" y="18"/>
                        <a:pt x="24" y="12"/>
                      </a:cubicBezTo>
                      <a:moveTo>
                        <a:pt x="22" y="12"/>
                      </a:moveTo>
                      <a:cubicBezTo>
                        <a:pt x="22" y="17"/>
                        <a:pt x="17" y="22"/>
                        <a:pt x="12" y="22"/>
                      </a:cubicBezTo>
                      <a:cubicBezTo>
                        <a:pt x="6" y="22"/>
                        <a:pt x="2" y="17"/>
                        <a:pt x="2" y="12"/>
                      </a:cubicBezTo>
                      <a:cubicBezTo>
                        <a:pt x="2" y="6"/>
                        <a:pt x="6" y="2"/>
                        <a:pt x="12" y="2"/>
                      </a:cubicBezTo>
                      <a:cubicBezTo>
                        <a:pt x="17" y="2"/>
                        <a:pt x="22" y="6"/>
                        <a:pt x="22" y="12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19" name="Google Shape;1812;p37">
                  <a:extLst>
                    <a:ext uri="{FF2B5EF4-FFF2-40B4-BE49-F238E27FC236}">
                      <a16:creationId xmlns:a16="http://schemas.microsoft.com/office/drawing/2014/main" id="{D25D1420-792C-2F3C-AE06-79026478045F}"/>
                    </a:ext>
                  </a:extLst>
                </p:cNvPr>
                <p:cNvSpPr/>
                <p:nvPr/>
              </p:nvSpPr>
              <p:spPr>
                <a:xfrm>
                  <a:off x="3039" y="1595"/>
                  <a:ext cx="53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0" y="11"/>
                      </a:moveTo>
                      <a:cubicBezTo>
                        <a:pt x="20" y="16"/>
                        <a:pt x="16" y="20"/>
                        <a:pt x="11" y="20"/>
                      </a:cubicBezTo>
                      <a:cubicBezTo>
                        <a:pt x="6" y="20"/>
                        <a:pt x="1" y="16"/>
                        <a:pt x="1" y="11"/>
                      </a:cubicBezTo>
                      <a:cubicBezTo>
                        <a:pt x="1" y="6"/>
                        <a:pt x="6" y="1"/>
                        <a:pt x="11" y="1"/>
                      </a:cubicBezTo>
                      <a:cubicBezTo>
                        <a:pt x="16" y="1"/>
                        <a:pt x="20" y="6"/>
                        <a:pt x="20" y="1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0" name="Google Shape;1813;p37">
                  <a:extLst>
                    <a:ext uri="{FF2B5EF4-FFF2-40B4-BE49-F238E27FC236}">
                      <a16:creationId xmlns:a16="http://schemas.microsoft.com/office/drawing/2014/main" id="{7FE27C2C-05AF-4014-9114-F57A30D9EFF1}"/>
                    </a:ext>
                  </a:extLst>
                </p:cNvPr>
                <p:cNvSpPr/>
                <p:nvPr/>
              </p:nvSpPr>
              <p:spPr>
                <a:xfrm>
                  <a:off x="3042" y="1597"/>
                  <a:ext cx="48" cy="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0" extrusionOk="0">
                      <a:moveTo>
                        <a:pt x="20" y="10"/>
                      </a:move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5" y="20"/>
                        <a:pt x="20" y="15"/>
                        <a:pt x="20" y="10"/>
                      </a:cubicBezTo>
                      <a:moveTo>
                        <a:pt x="18" y="10"/>
                      </a:moveTo>
                      <a:cubicBezTo>
                        <a:pt x="18" y="14"/>
                        <a:pt x="15" y="18"/>
                        <a:pt x="10" y="18"/>
                      </a:cubicBezTo>
                      <a:cubicBezTo>
                        <a:pt x="5" y="18"/>
                        <a:pt x="1" y="14"/>
                        <a:pt x="1" y="10"/>
                      </a:cubicBezTo>
                      <a:cubicBezTo>
                        <a:pt x="1" y="5"/>
                        <a:pt x="5" y="1"/>
                        <a:pt x="10" y="1"/>
                      </a:cubicBezTo>
                      <a:cubicBezTo>
                        <a:pt x="15" y="1"/>
                        <a:pt x="18" y="5"/>
                        <a:pt x="18" y="10"/>
                      </a:cubicBezTo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1" name="Google Shape;1814;p37">
                  <a:extLst>
                    <a:ext uri="{FF2B5EF4-FFF2-40B4-BE49-F238E27FC236}">
                      <a16:creationId xmlns:a16="http://schemas.microsoft.com/office/drawing/2014/main" id="{4D60FCB2-2E43-25C9-983B-58EFDBC6B72E}"/>
                    </a:ext>
                  </a:extLst>
                </p:cNvPr>
                <p:cNvSpPr/>
                <p:nvPr/>
              </p:nvSpPr>
              <p:spPr>
                <a:xfrm>
                  <a:off x="3042" y="1597"/>
                  <a:ext cx="45" cy="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19" y="10"/>
                      </a:moveTo>
                      <a:cubicBezTo>
                        <a:pt x="19" y="5"/>
                        <a:pt x="15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ubicBezTo>
                        <a:pt x="15" y="19"/>
                        <a:pt x="19" y="15"/>
                        <a:pt x="19" y="10"/>
                      </a:cubicBezTo>
                      <a:moveTo>
                        <a:pt x="18" y="10"/>
                      </a:moveTo>
                      <a:cubicBezTo>
                        <a:pt x="18" y="14"/>
                        <a:pt x="14" y="17"/>
                        <a:pt x="10" y="17"/>
                      </a:cubicBezTo>
                      <a:cubicBezTo>
                        <a:pt x="6" y="17"/>
                        <a:pt x="2" y="14"/>
                        <a:pt x="2" y="10"/>
                      </a:cubicBezTo>
                      <a:cubicBezTo>
                        <a:pt x="2" y="5"/>
                        <a:pt x="6" y="2"/>
                        <a:pt x="10" y="2"/>
                      </a:cubicBezTo>
                      <a:cubicBezTo>
                        <a:pt x="14" y="2"/>
                        <a:pt x="18" y="5"/>
                        <a:pt x="18" y="10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2" name="Google Shape;1815;p37">
                  <a:extLst>
                    <a:ext uri="{FF2B5EF4-FFF2-40B4-BE49-F238E27FC236}">
                      <a16:creationId xmlns:a16="http://schemas.microsoft.com/office/drawing/2014/main" id="{CF906CDE-DC67-BAEF-5CB7-CED57EB92FF4}"/>
                    </a:ext>
                  </a:extLst>
                </p:cNvPr>
                <p:cNvSpPr/>
                <p:nvPr/>
              </p:nvSpPr>
              <p:spPr>
                <a:xfrm>
                  <a:off x="3044" y="1599"/>
                  <a:ext cx="41" cy="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7" extrusionOk="0">
                      <a:moveTo>
                        <a:pt x="17" y="9"/>
                      </a:moveTo>
                      <a:cubicBezTo>
                        <a:pt x="17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9" y="17"/>
                      </a:cubicBezTo>
                      <a:cubicBezTo>
                        <a:pt x="14" y="17"/>
                        <a:pt x="17" y="13"/>
                        <a:pt x="17" y="9"/>
                      </a:cubicBezTo>
                      <a:moveTo>
                        <a:pt x="16" y="9"/>
                      </a:moveTo>
                      <a:cubicBezTo>
                        <a:pt x="16" y="13"/>
                        <a:pt x="13" y="16"/>
                        <a:pt x="9" y="16"/>
                      </a:cubicBez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3" y="2"/>
                        <a:pt x="16" y="5"/>
                        <a:pt x="16" y="9"/>
                      </a:cubicBezTo>
                    </a:path>
                  </a:pathLst>
                </a:custGeom>
                <a:solidFill>
                  <a:srgbClr val="4A464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3" name="Google Shape;1816;p37">
                  <a:extLst>
                    <a:ext uri="{FF2B5EF4-FFF2-40B4-BE49-F238E27FC236}">
                      <a16:creationId xmlns:a16="http://schemas.microsoft.com/office/drawing/2014/main" id="{9CF85055-C1B4-B2AC-AE65-28EEE76C8C18}"/>
                    </a:ext>
                  </a:extLst>
                </p:cNvPr>
                <p:cNvSpPr/>
                <p:nvPr/>
              </p:nvSpPr>
              <p:spPr>
                <a:xfrm>
                  <a:off x="3047" y="1602"/>
                  <a:ext cx="38" cy="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5" extrusionOk="0">
                      <a:moveTo>
                        <a:pt x="16" y="8"/>
                      </a:moveTo>
                      <a:cubicBezTo>
                        <a:pt x="16" y="3"/>
                        <a:pt x="12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2"/>
                        <a:pt x="4" y="15"/>
                        <a:pt x="8" y="15"/>
                      </a:cubicBezTo>
                      <a:cubicBezTo>
                        <a:pt x="12" y="15"/>
                        <a:pt x="16" y="12"/>
                        <a:pt x="16" y="8"/>
                      </a:cubicBezTo>
                      <a:moveTo>
                        <a:pt x="14" y="8"/>
                      </a:moveTo>
                      <a:cubicBezTo>
                        <a:pt x="14" y="11"/>
                        <a:pt x="11" y="14"/>
                        <a:pt x="8" y="14"/>
                      </a:cubicBezTo>
                      <a:cubicBezTo>
                        <a:pt x="4" y="14"/>
                        <a:pt x="2" y="11"/>
                        <a:pt x="2" y="8"/>
                      </a:cubicBezTo>
                      <a:cubicBezTo>
                        <a:pt x="2" y="4"/>
                        <a:pt x="4" y="1"/>
                        <a:pt x="8" y="1"/>
                      </a:cubicBezTo>
                      <a:cubicBezTo>
                        <a:pt x="11" y="1"/>
                        <a:pt x="14" y="4"/>
                        <a:pt x="14" y="8"/>
                      </a:cubicBez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4" name="Google Shape;1817;p37">
                  <a:extLst>
                    <a:ext uri="{FF2B5EF4-FFF2-40B4-BE49-F238E27FC236}">
                      <a16:creationId xmlns:a16="http://schemas.microsoft.com/office/drawing/2014/main" id="{C7FBF68B-67A1-31E9-7937-9CA12DF332F7}"/>
                    </a:ext>
                  </a:extLst>
                </p:cNvPr>
                <p:cNvSpPr/>
                <p:nvPr/>
              </p:nvSpPr>
              <p:spPr>
                <a:xfrm>
                  <a:off x="3049" y="1604"/>
                  <a:ext cx="34" cy="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moveTo>
                        <a:pt x="12" y="7"/>
                      </a:moveTo>
                      <a:cubicBezTo>
                        <a:pt x="12" y="10"/>
                        <a:pt x="10" y="12"/>
                        <a:pt x="7" y="12"/>
                      </a:cubicBezTo>
                      <a:cubicBezTo>
                        <a:pt x="4" y="12"/>
                        <a:pt x="1" y="10"/>
                        <a:pt x="1" y="7"/>
                      </a:cubicBezTo>
                      <a:cubicBezTo>
                        <a:pt x="1" y="4"/>
                        <a:pt x="4" y="1"/>
                        <a:pt x="7" y="1"/>
                      </a:cubicBezTo>
                      <a:cubicBezTo>
                        <a:pt x="10" y="1"/>
                        <a:pt x="12" y="4"/>
                        <a:pt x="12" y="7"/>
                      </a:cubicBezTo>
                    </a:path>
                  </a:pathLst>
                </a:custGeom>
                <a:solidFill>
                  <a:srgbClr val="5652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5" name="Google Shape;1818;p37">
                  <a:extLst>
                    <a:ext uri="{FF2B5EF4-FFF2-40B4-BE49-F238E27FC236}">
                      <a16:creationId xmlns:a16="http://schemas.microsoft.com/office/drawing/2014/main" id="{45AFD668-A8D0-910C-B5C4-14A2CA898691}"/>
                    </a:ext>
                  </a:extLst>
                </p:cNvPr>
                <p:cNvSpPr/>
                <p:nvPr/>
              </p:nvSpPr>
              <p:spPr>
                <a:xfrm>
                  <a:off x="3051" y="1604"/>
                  <a:ext cx="29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3" extrusionOk="0">
                      <a:moveTo>
                        <a:pt x="12" y="7"/>
                      </a:move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2" y="0"/>
                        <a:pt x="0" y="3"/>
                        <a:pt x="0" y="7"/>
                      </a:cubicBezTo>
                      <a:cubicBezTo>
                        <a:pt x="0" y="10"/>
                        <a:pt x="2" y="13"/>
                        <a:pt x="6" y="13"/>
                      </a:cubicBezTo>
                      <a:cubicBezTo>
                        <a:pt x="9" y="13"/>
                        <a:pt x="12" y="10"/>
                        <a:pt x="12" y="7"/>
                      </a:cubicBezTo>
                      <a:moveTo>
                        <a:pt x="11" y="7"/>
                      </a:moveTo>
                      <a:cubicBezTo>
                        <a:pt x="11" y="9"/>
                        <a:pt x="8" y="11"/>
                        <a:pt x="6" y="11"/>
                      </a:cubicBezTo>
                      <a:cubicBezTo>
                        <a:pt x="3" y="11"/>
                        <a:pt x="1" y="9"/>
                        <a:pt x="1" y="7"/>
                      </a:cubicBezTo>
                      <a:cubicBezTo>
                        <a:pt x="1" y="4"/>
                        <a:pt x="3" y="2"/>
                        <a:pt x="6" y="2"/>
                      </a:cubicBezTo>
                      <a:cubicBezTo>
                        <a:pt x="8" y="2"/>
                        <a:pt x="11" y="4"/>
                        <a:pt x="11" y="7"/>
                      </a:cubicBezTo>
                    </a:path>
                  </a:pathLst>
                </a:custGeom>
                <a:solidFill>
                  <a:srgbClr val="5955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6" name="Google Shape;1819;p37">
                  <a:extLst>
                    <a:ext uri="{FF2B5EF4-FFF2-40B4-BE49-F238E27FC236}">
                      <a16:creationId xmlns:a16="http://schemas.microsoft.com/office/drawing/2014/main" id="{D0EB8720-AF60-0494-0E08-294FF551A960}"/>
                    </a:ext>
                  </a:extLst>
                </p:cNvPr>
                <p:cNvSpPr/>
                <p:nvPr/>
              </p:nvSpPr>
              <p:spPr>
                <a:xfrm>
                  <a:off x="3051" y="1607"/>
                  <a:ext cx="27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1" extrusionOk="0">
                      <a:moveTo>
                        <a:pt x="11" y="6"/>
                      </a:moveTo>
                      <a:cubicBezTo>
                        <a:pt x="11" y="3"/>
                        <a:pt x="9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1"/>
                        <a:pt x="6" y="11"/>
                      </a:cubicBezTo>
                      <a:cubicBezTo>
                        <a:pt x="9" y="11"/>
                        <a:pt x="11" y="9"/>
                        <a:pt x="11" y="6"/>
                      </a:cubicBezTo>
                      <a:moveTo>
                        <a:pt x="10" y="6"/>
                      </a:move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4" y="10"/>
                        <a:pt x="2" y="8"/>
                        <a:pt x="2" y="6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8" y="2"/>
                        <a:pt x="10" y="4"/>
                        <a:pt x="10" y="6"/>
                      </a:cubicBezTo>
                    </a:path>
                  </a:pathLst>
                </a:custGeom>
                <a:solidFill>
                  <a:srgbClr val="5D5A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7" name="Google Shape;1820;p37">
                  <a:extLst>
                    <a:ext uri="{FF2B5EF4-FFF2-40B4-BE49-F238E27FC236}">
                      <a16:creationId xmlns:a16="http://schemas.microsoft.com/office/drawing/2014/main" id="{C557A62A-9DDE-37FB-CF8E-84373690B66C}"/>
                    </a:ext>
                  </a:extLst>
                </p:cNvPr>
                <p:cNvSpPr/>
                <p:nvPr/>
              </p:nvSpPr>
              <p:spPr>
                <a:xfrm>
                  <a:off x="3054" y="1609"/>
                  <a:ext cx="24" cy="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9" extrusionOk="0">
                      <a:moveTo>
                        <a:pt x="10" y="5"/>
                      </a:moveTo>
                      <a:cubicBezTo>
                        <a:pt x="10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5" y="9"/>
                      </a:cubicBezTo>
                      <a:cubicBezTo>
                        <a:pt x="7" y="9"/>
                        <a:pt x="10" y="7"/>
                        <a:pt x="10" y="5"/>
                      </a:cubicBezTo>
                      <a:moveTo>
                        <a:pt x="8" y="5"/>
                      </a:moveTo>
                      <a:cubicBezTo>
                        <a:pt x="8" y="6"/>
                        <a:pt x="7" y="8"/>
                        <a:pt x="5" y="8"/>
                      </a:cubicBezTo>
                      <a:cubicBezTo>
                        <a:pt x="3" y="8"/>
                        <a:pt x="2" y="6"/>
                        <a:pt x="2" y="5"/>
                      </a:cubicBezTo>
                      <a:cubicBezTo>
                        <a:pt x="2" y="3"/>
                        <a:pt x="3" y="2"/>
                        <a:pt x="5" y="2"/>
                      </a:cubicBezTo>
                      <a:cubicBezTo>
                        <a:pt x="7" y="2"/>
                        <a:pt x="8" y="3"/>
                        <a:pt x="8" y="5"/>
                      </a:cubicBezTo>
                    </a:path>
                  </a:pathLst>
                </a:custGeom>
                <a:solidFill>
                  <a:srgbClr val="63605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8" name="Google Shape;1821;p37">
                  <a:extLst>
                    <a:ext uri="{FF2B5EF4-FFF2-40B4-BE49-F238E27FC236}">
                      <a16:creationId xmlns:a16="http://schemas.microsoft.com/office/drawing/2014/main" id="{3D9F4424-DDF4-CF30-9369-6738B16E837A}"/>
                    </a:ext>
                  </a:extLst>
                </p:cNvPr>
                <p:cNvSpPr/>
                <p:nvPr/>
              </p:nvSpPr>
              <p:spPr>
                <a:xfrm>
                  <a:off x="3056" y="1611"/>
                  <a:ext cx="19" cy="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3" y="6"/>
                        <a:pt x="1" y="5"/>
                        <a:pt x="1" y="4"/>
                      </a:cubicBezTo>
                      <a:cubicBezTo>
                        <a:pt x="1" y="2"/>
                        <a:pt x="3" y="1"/>
                        <a:pt x="4" y="1"/>
                      </a:cubicBezTo>
                      <a:cubicBezTo>
                        <a:pt x="5" y="1"/>
                        <a:pt x="6" y="2"/>
                        <a:pt x="6" y="4"/>
                      </a:cubicBezTo>
                    </a:path>
                  </a:pathLst>
                </a:custGeom>
                <a:solidFill>
                  <a:srgbClr val="69666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29" name="Google Shape;1822;p37">
                  <a:extLst>
                    <a:ext uri="{FF2B5EF4-FFF2-40B4-BE49-F238E27FC236}">
                      <a16:creationId xmlns:a16="http://schemas.microsoft.com/office/drawing/2014/main" id="{1960F305-2C74-A36C-CC66-B70F32837EDC}"/>
                    </a:ext>
                  </a:extLst>
                </p:cNvPr>
                <p:cNvSpPr/>
                <p:nvPr/>
              </p:nvSpPr>
              <p:spPr>
                <a:xfrm>
                  <a:off x="3059" y="1614"/>
                  <a:ext cx="14" cy="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6" extrusionOk="0">
                      <a:moveTo>
                        <a:pt x="6" y="3"/>
                      </a:move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5" y="6"/>
                        <a:pt x="6" y="4"/>
                        <a:pt x="6" y="3"/>
                      </a:cubicBezTo>
                      <a:moveTo>
                        <a:pt x="4" y="3"/>
                      </a:moveTo>
                      <a:cubicBezTo>
                        <a:pt x="4" y="4"/>
                        <a:pt x="4" y="4"/>
                        <a:pt x="3" y="4"/>
                      </a:cubicBezTo>
                      <a:cubicBezTo>
                        <a:pt x="2" y="4"/>
                        <a:pt x="1" y="4"/>
                        <a:pt x="1" y="3"/>
                      </a:cubicBezTo>
                      <a:cubicBezTo>
                        <a:pt x="1" y="2"/>
                        <a:pt x="2" y="1"/>
                        <a:pt x="3" y="1"/>
                      </a:cubicBezTo>
                      <a:cubicBezTo>
                        <a:pt x="4" y="1"/>
                        <a:pt x="4" y="2"/>
                        <a:pt x="4" y="3"/>
                      </a:cubicBezTo>
                    </a:path>
                  </a:pathLst>
                </a:custGeom>
                <a:solidFill>
                  <a:srgbClr val="6D6B6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0" name="Google Shape;1823;p37">
                  <a:extLst>
                    <a:ext uri="{FF2B5EF4-FFF2-40B4-BE49-F238E27FC236}">
                      <a16:creationId xmlns:a16="http://schemas.microsoft.com/office/drawing/2014/main" id="{AFE4AF30-95F8-7B84-45DF-68220A0AE4C8}"/>
                    </a:ext>
                  </a:extLst>
                </p:cNvPr>
                <p:cNvSpPr/>
                <p:nvPr/>
              </p:nvSpPr>
              <p:spPr>
                <a:xfrm>
                  <a:off x="3059" y="1614"/>
                  <a:ext cx="12" cy="12"/>
                </a:xfrm>
                <a:prstGeom prst="ellipse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1" name="Google Shape;1824;p37">
                  <a:extLst>
                    <a:ext uri="{FF2B5EF4-FFF2-40B4-BE49-F238E27FC236}">
                      <a16:creationId xmlns:a16="http://schemas.microsoft.com/office/drawing/2014/main" id="{EF46C79E-7022-D260-98F2-B3DEFEF5B4CD}"/>
                    </a:ext>
                  </a:extLst>
                </p:cNvPr>
                <p:cNvSpPr/>
                <p:nvPr/>
              </p:nvSpPr>
              <p:spPr>
                <a:xfrm>
                  <a:off x="3061" y="1616"/>
                  <a:ext cx="7" cy="7"/>
                </a:xfrm>
                <a:prstGeom prst="ellipse">
                  <a:avLst/>
                </a:prstGeom>
                <a:solidFill>
                  <a:srgbClr val="77757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2" name="Google Shape;1825;p37">
                  <a:extLst>
                    <a:ext uri="{FF2B5EF4-FFF2-40B4-BE49-F238E27FC236}">
                      <a16:creationId xmlns:a16="http://schemas.microsoft.com/office/drawing/2014/main" id="{03DE90EB-D9A3-7F2E-DD53-F7FAF16D91DF}"/>
                    </a:ext>
                  </a:extLst>
                </p:cNvPr>
                <p:cNvSpPr/>
                <p:nvPr/>
              </p:nvSpPr>
              <p:spPr>
                <a:xfrm>
                  <a:off x="3063" y="1619"/>
                  <a:ext cx="5" cy="2"/>
                </a:xfrm>
                <a:prstGeom prst="ellipse">
                  <a:avLst/>
                </a:pr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3" name="Google Shape;1826;p37">
                  <a:extLst>
                    <a:ext uri="{FF2B5EF4-FFF2-40B4-BE49-F238E27FC236}">
                      <a16:creationId xmlns:a16="http://schemas.microsoft.com/office/drawing/2014/main" id="{A410F2A8-7FB2-0898-3BBF-0972C2041BFD}"/>
                    </a:ext>
                  </a:extLst>
                </p:cNvPr>
                <p:cNvSpPr/>
                <p:nvPr/>
              </p:nvSpPr>
              <p:spPr>
                <a:xfrm>
                  <a:off x="3011" y="1566"/>
                  <a:ext cx="110" cy="108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4" name="Google Shape;1827;p37">
                  <a:extLst>
                    <a:ext uri="{FF2B5EF4-FFF2-40B4-BE49-F238E27FC236}">
                      <a16:creationId xmlns:a16="http://schemas.microsoft.com/office/drawing/2014/main" id="{AD3F8B77-7812-26D3-D320-DC5AE8141207}"/>
                    </a:ext>
                  </a:extLst>
                </p:cNvPr>
                <p:cNvSpPr/>
                <p:nvPr/>
              </p:nvSpPr>
              <p:spPr>
                <a:xfrm>
                  <a:off x="2989" y="1544"/>
                  <a:ext cx="153" cy="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4" extrusionOk="0">
                      <a:moveTo>
                        <a:pt x="64" y="32"/>
                      </a:moveTo>
                      <a:cubicBezTo>
                        <a:pt x="64" y="14"/>
                        <a:pt x="50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49"/>
                        <a:pt x="14" y="64"/>
                        <a:pt x="32" y="64"/>
                      </a:cubicBezTo>
                      <a:cubicBezTo>
                        <a:pt x="50" y="64"/>
                        <a:pt x="64" y="49"/>
                        <a:pt x="64" y="32"/>
                      </a:cubicBezTo>
                      <a:moveTo>
                        <a:pt x="50" y="32"/>
                      </a:moveTo>
                      <a:cubicBezTo>
                        <a:pt x="50" y="41"/>
                        <a:pt x="42" y="49"/>
                        <a:pt x="32" y="49"/>
                      </a:cubicBezTo>
                      <a:cubicBezTo>
                        <a:pt x="22" y="49"/>
                        <a:pt x="14" y="41"/>
                        <a:pt x="14" y="32"/>
                      </a:cubicBezTo>
                      <a:cubicBezTo>
                        <a:pt x="14" y="22"/>
                        <a:pt x="22" y="14"/>
                        <a:pt x="32" y="14"/>
                      </a:cubicBezTo>
                      <a:cubicBezTo>
                        <a:pt x="42" y="14"/>
                        <a:pt x="50" y="22"/>
                        <a:pt x="50" y="32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5" name="Google Shape;1828;p37">
                  <a:extLst>
                    <a:ext uri="{FF2B5EF4-FFF2-40B4-BE49-F238E27FC236}">
                      <a16:creationId xmlns:a16="http://schemas.microsoft.com/office/drawing/2014/main" id="{57E93961-67AE-AFB7-6C2C-1ECE0B1F4A68}"/>
                    </a:ext>
                  </a:extLst>
                </p:cNvPr>
                <p:cNvSpPr/>
                <p:nvPr/>
              </p:nvSpPr>
              <p:spPr>
                <a:xfrm>
                  <a:off x="3006" y="1561"/>
                  <a:ext cx="120" cy="1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50" extrusionOk="0">
                      <a:moveTo>
                        <a:pt x="50" y="25"/>
                      </a:moveTo>
                      <a:cubicBezTo>
                        <a:pt x="50" y="11"/>
                        <a:pt x="39" y="0"/>
                        <a:pt x="25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38"/>
                        <a:pt x="11" y="50"/>
                        <a:pt x="25" y="50"/>
                      </a:cubicBezTo>
                      <a:cubicBezTo>
                        <a:pt x="39" y="50"/>
                        <a:pt x="50" y="38"/>
                        <a:pt x="50" y="25"/>
                      </a:cubicBezTo>
                      <a:moveTo>
                        <a:pt x="48" y="25"/>
                      </a:moveTo>
                      <a:cubicBezTo>
                        <a:pt x="48" y="38"/>
                        <a:pt x="38" y="48"/>
                        <a:pt x="25" y="48"/>
                      </a:cubicBezTo>
                      <a:cubicBezTo>
                        <a:pt x="12" y="48"/>
                        <a:pt x="1" y="38"/>
                        <a:pt x="1" y="25"/>
                      </a:cubicBezTo>
                      <a:cubicBezTo>
                        <a:pt x="1" y="12"/>
                        <a:pt x="12" y="1"/>
                        <a:pt x="25" y="1"/>
                      </a:cubicBezTo>
                      <a:cubicBezTo>
                        <a:pt x="38" y="1"/>
                        <a:pt x="48" y="12"/>
                        <a:pt x="48" y="25"/>
                      </a:cubicBez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6" name="Google Shape;1829;p37">
                  <a:extLst>
                    <a:ext uri="{FF2B5EF4-FFF2-40B4-BE49-F238E27FC236}">
                      <a16:creationId xmlns:a16="http://schemas.microsoft.com/office/drawing/2014/main" id="{01EB0570-234F-15B0-6F73-E811BD10A187}"/>
                    </a:ext>
                  </a:extLst>
                </p:cNvPr>
                <p:cNvSpPr/>
                <p:nvPr/>
              </p:nvSpPr>
              <p:spPr>
                <a:xfrm>
                  <a:off x="3008" y="1564"/>
                  <a:ext cx="115" cy="1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48" extrusionOk="0">
                      <a:moveTo>
                        <a:pt x="48" y="24"/>
                      </a:moveTo>
                      <a:cubicBezTo>
                        <a:pt x="48" y="10"/>
                        <a:pt x="37" y="0"/>
                        <a:pt x="24" y="0"/>
                      </a:cubicBezTo>
                      <a:cubicBezTo>
                        <a:pt x="10" y="0"/>
                        <a:pt x="0" y="10"/>
                        <a:pt x="0" y="24"/>
                      </a:cubicBezTo>
                      <a:cubicBezTo>
                        <a:pt x="0" y="37"/>
                        <a:pt x="10" y="48"/>
                        <a:pt x="24" y="48"/>
                      </a:cubicBezTo>
                      <a:cubicBezTo>
                        <a:pt x="37" y="48"/>
                        <a:pt x="48" y="37"/>
                        <a:pt x="48" y="24"/>
                      </a:cubicBezTo>
                      <a:moveTo>
                        <a:pt x="47" y="24"/>
                      </a:moveTo>
                      <a:cubicBezTo>
                        <a:pt x="47" y="36"/>
                        <a:pt x="36" y="46"/>
                        <a:pt x="24" y="46"/>
                      </a:cubicBezTo>
                      <a:cubicBezTo>
                        <a:pt x="11" y="46"/>
                        <a:pt x="1" y="36"/>
                        <a:pt x="1" y="24"/>
                      </a:cubicBezTo>
                      <a:cubicBezTo>
                        <a:pt x="1" y="11"/>
                        <a:pt x="11" y="1"/>
                        <a:pt x="24" y="1"/>
                      </a:cubicBezTo>
                      <a:cubicBezTo>
                        <a:pt x="36" y="1"/>
                        <a:pt x="47" y="11"/>
                        <a:pt x="47" y="24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7" name="Google Shape;1830;p37">
                  <a:extLst>
                    <a:ext uri="{FF2B5EF4-FFF2-40B4-BE49-F238E27FC236}">
                      <a16:creationId xmlns:a16="http://schemas.microsoft.com/office/drawing/2014/main" id="{10BC1D9D-3768-4EE5-EF82-AEE4E5E9B212}"/>
                    </a:ext>
                  </a:extLst>
                </p:cNvPr>
                <p:cNvSpPr/>
                <p:nvPr/>
              </p:nvSpPr>
              <p:spPr>
                <a:xfrm>
                  <a:off x="3008" y="1564"/>
                  <a:ext cx="113" cy="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" h="47" extrusionOk="0">
                      <a:moveTo>
                        <a:pt x="47" y="24"/>
                      </a:moveTo>
                      <a:cubicBezTo>
                        <a:pt x="47" y="11"/>
                        <a:pt x="37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7"/>
                        <a:pt x="11" y="47"/>
                        <a:pt x="24" y="47"/>
                      </a:cubicBezTo>
                      <a:cubicBezTo>
                        <a:pt x="37" y="47"/>
                        <a:pt x="47" y="37"/>
                        <a:pt x="47" y="24"/>
                      </a:cubicBezTo>
                      <a:moveTo>
                        <a:pt x="46" y="24"/>
                      </a:moveTo>
                      <a:cubicBezTo>
                        <a:pt x="46" y="36"/>
                        <a:pt x="36" y="46"/>
                        <a:pt x="24" y="46"/>
                      </a:cubicBezTo>
                      <a:cubicBezTo>
                        <a:pt x="12" y="46"/>
                        <a:pt x="2" y="36"/>
                        <a:pt x="2" y="24"/>
                      </a:cubicBezTo>
                      <a:cubicBezTo>
                        <a:pt x="2" y="12"/>
                        <a:pt x="12" y="2"/>
                        <a:pt x="24" y="2"/>
                      </a:cubicBezTo>
                      <a:cubicBezTo>
                        <a:pt x="36" y="2"/>
                        <a:pt x="46" y="12"/>
                        <a:pt x="46" y="24"/>
                      </a:cubicBezTo>
                    </a:path>
                  </a:pathLst>
                </a:custGeom>
                <a:solidFill>
                  <a:srgbClr val="2E2B2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8" name="Google Shape;1831;p37">
                  <a:extLst>
                    <a:ext uri="{FF2B5EF4-FFF2-40B4-BE49-F238E27FC236}">
                      <a16:creationId xmlns:a16="http://schemas.microsoft.com/office/drawing/2014/main" id="{C093A83A-3273-E46A-FE17-F009FEFAA340}"/>
                    </a:ext>
                  </a:extLst>
                </p:cNvPr>
                <p:cNvSpPr/>
                <p:nvPr/>
              </p:nvSpPr>
              <p:spPr>
                <a:xfrm>
                  <a:off x="3011" y="1566"/>
                  <a:ext cx="110" cy="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5" extrusionOk="0">
                      <a:moveTo>
                        <a:pt x="46" y="23"/>
                      </a:moveTo>
                      <a:cubicBezTo>
                        <a:pt x="46" y="10"/>
                        <a:pt x="35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5"/>
                        <a:pt x="10" y="45"/>
                        <a:pt x="23" y="45"/>
                      </a:cubicBezTo>
                      <a:cubicBezTo>
                        <a:pt x="35" y="45"/>
                        <a:pt x="46" y="35"/>
                        <a:pt x="46" y="23"/>
                      </a:cubicBezTo>
                      <a:moveTo>
                        <a:pt x="44" y="23"/>
                      </a:moveTo>
                      <a:cubicBezTo>
                        <a:pt x="44" y="34"/>
                        <a:pt x="34" y="44"/>
                        <a:pt x="23" y="44"/>
                      </a:cubicBezTo>
                      <a:cubicBezTo>
                        <a:pt x="11" y="44"/>
                        <a:pt x="2" y="34"/>
                        <a:pt x="2" y="23"/>
                      </a:cubicBezTo>
                      <a:cubicBezTo>
                        <a:pt x="2" y="11"/>
                        <a:pt x="11" y="2"/>
                        <a:pt x="23" y="2"/>
                      </a:cubicBezTo>
                      <a:cubicBezTo>
                        <a:pt x="34" y="2"/>
                        <a:pt x="44" y="11"/>
                        <a:pt x="44" y="23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39" name="Google Shape;1832;p37">
                  <a:extLst>
                    <a:ext uri="{FF2B5EF4-FFF2-40B4-BE49-F238E27FC236}">
                      <a16:creationId xmlns:a16="http://schemas.microsoft.com/office/drawing/2014/main" id="{2E12AA39-65CA-27C3-C0CE-ECF57FEA27E2}"/>
                    </a:ext>
                  </a:extLst>
                </p:cNvPr>
                <p:cNvSpPr/>
                <p:nvPr/>
              </p:nvSpPr>
              <p:spPr>
                <a:xfrm>
                  <a:off x="3013" y="1568"/>
                  <a:ext cx="106" cy="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4" extrusionOk="0">
                      <a:moveTo>
                        <a:pt x="44" y="22"/>
                      </a:moveTo>
                      <a:cubicBezTo>
                        <a:pt x="44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moveTo>
                        <a:pt x="42" y="22"/>
                      </a:moveTo>
                      <a:cubicBezTo>
                        <a:pt x="42" y="33"/>
                        <a:pt x="33" y="42"/>
                        <a:pt x="22" y="42"/>
                      </a:cubicBezTo>
                      <a:cubicBezTo>
                        <a:pt x="11" y="42"/>
                        <a:pt x="2" y="33"/>
                        <a:pt x="2" y="22"/>
                      </a:cubicBezTo>
                      <a:cubicBezTo>
                        <a:pt x="2" y="11"/>
                        <a:pt x="11" y="1"/>
                        <a:pt x="22" y="1"/>
                      </a:cubicBezTo>
                      <a:cubicBezTo>
                        <a:pt x="33" y="1"/>
                        <a:pt x="42" y="11"/>
                        <a:pt x="42" y="22"/>
                      </a:cubicBezTo>
                    </a:path>
                  </a:pathLst>
                </a:custGeom>
                <a:solidFill>
                  <a:srgbClr val="35312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0" name="Google Shape;1833;p37">
                  <a:extLst>
                    <a:ext uri="{FF2B5EF4-FFF2-40B4-BE49-F238E27FC236}">
                      <a16:creationId xmlns:a16="http://schemas.microsoft.com/office/drawing/2014/main" id="{FC7E6299-151F-2EAB-3C12-B91E55D67FC8}"/>
                    </a:ext>
                  </a:extLst>
                </p:cNvPr>
                <p:cNvSpPr/>
                <p:nvPr/>
              </p:nvSpPr>
              <p:spPr>
                <a:xfrm>
                  <a:off x="3015" y="1571"/>
                  <a:ext cx="101" cy="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2" y="21"/>
                      </a:moveTo>
                      <a:cubicBezTo>
                        <a:pt x="42" y="9"/>
                        <a:pt x="32" y="0"/>
                        <a:pt x="21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cubicBezTo>
                        <a:pt x="0" y="32"/>
                        <a:pt x="9" y="42"/>
                        <a:pt x="21" y="42"/>
                      </a:cubicBezTo>
                      <a:cubicBezTo>
                        <a:pt x="32" y="42"/>
                        <a:pt x="42" y="32"/>
                        <a:pt x="42" y="21"/>
                      </a:cubicBezTo>
                      <a:moveTo>
                        <a:pt x="40" y="21"/>
                      </a:moveTo>
                      <a:cubicBezTo>
                        <a:pt x="40" y="31"/>
                        <a:pt x="32" y="40"/>
                        <a:pt x="21" y="40"/>
                      </a:cubicBezTo>
                      <a:cubicBezTo>
                        <a:pt x="10" y="40"/>
                        <a:pt x="1" y="31"/>
                        <a:pt x="1" y="21"/>
                      </a:cubicBezTo>
                      <a:cubicBezTo>
                        <a:pt x="1" y="10"/>
                        <a:pt x="10" y="1"/>
                        <a:pt x="21" y="1"/>
                      </a:cubicBezTo>
                      <a:cubicBezTo>
                        <a:pt x="32" y="1"/>
                        <a:pt x="40" y="10"/>
                        <a:pt x="40" y="21"/>
                      </a:cubicBezTo>
                    </a:path>
                  </a:pathLst>
                </a:custGeom>
                <a:solidFill>
                  <a:srgbClr val="38333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1" name="Google Shape;1834;p37">
                  <a:extLst>
                    <a:ext uri="{FF2B5EF4-FFF2-40B4-BE49-F238E27FC236}">
                      <a16:creationId xmlns:a16="http://schemas.microsoft.com/office/drawing/2014/main" id="{D5D95E48-DD02-F357-DDE6-31D3DAD1A984}"/>
                    </a:ext>
                  </a:extLst>
                </p:cNvPr>
                <p:cNvSpPr/>
                <p:nvPr/>
              </p:nvSpPr>
              <p:spPr>
                <a:xfrm>
                  <a:off x="3018" y="1571"/>
                  <a:ext cx="96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" h="41" extrusionOk="0">
                      <a:moveTo>
                        <a:pt x="40" y="21"/>
                      </a:moveTo>
                      <a:cubicBezTo>
                        <a:pt x="40" y="10"/>
                        <a:pt x="31" y="0"/>
                        <a:pt x="20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31" y="41"/>
                        <a:pt x="40" y="32"/>
                        <a:pt x="40" y="21"/>
                      </a:cubicBezTo>
                      <a:moveTo>
                        <a:pt x="39" y="21"/>
                      </a:moveTo>
                      <a:cubicBezTo>
                        <a:pt x="39" y="31"/>
                        <a:pt x="30" y="39"/>
                        <a:pt x="20" y="39"/>
                      </a:cubicBezTo>
                      <a:cubicBezTo>
                        <a:pt x="9" y="39"/>
                        <a:pt x="1" y="31"/>
                        <a:pt x="1" y="21"/>
                      </a:cubicBezTo>
                      <a:cubicBezTo>
                        <a:pt x="1" y="10"/>
                        <a:pt x="9" y="2"/>
                        <a:pt x="20" y="2"/>
                      </a:cubicBezTo>
                      <a:cubicBezTo>
                        <a:pt x="30" y="2"/>
                        <a:pt x="39" y="10"/>
                        <a:pt x="39" y="2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2" name="Google Shape;1835;p37">
                  <a:extLst>
                    <a:ext uri="{FF2B5EF4-FFF2-40B4-BE49-F238E27FC236}">
                      <a16:creationId xmlns:a16="http://schemas.microsoft.com/office/drawing/2014/main" id="{94688447-1D8F-EBB2-58AD-3C2A9E0DC21B}"/>
                    </a:ext>
                  </a:extLst>
                </p:cNvPr>
                <p:cNvSpPr/>
                <p:nvPr/>
              </p:nvSpPr>
              <p:spPr>
                <a:xfrm>
                  <a:off x="3018" y="1573"/>
                  <a:ext cx="93" cy="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9" extrusionOk="0">
                      <a:moveTo>
                        <a:pt x="39" y="20"/>
                      </a:moveTo>
                      <a:cubicBezTo>
                        <a:pt x="39" y="9"/>
                        <a:pt x="3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31" y="39"/>
                        <a:pt x="39" y="30"/>
                        <a:pt x="39" y="20"/>
                      </a:cubicBezTo>
                      <a:moveTo>
                        <a:pt x="38" y="20"/>
                      </a:moveTo>
                      <a:cubicBezTo>
                        <a:pt x="38" y="30"/>
                        <a:pt x="30" y="38"/>
                        <a:pt x="20" y="38"/>
                      </a:cubicBezTo>
                      <a:cubicBezTo>
                        <a:pt x="10" y="38"/>
                        <a:pt x="2" y="30"/>
                        <a:pt x="2" y="20"/>
                      </a:cubicBezTo>
                      <a:cubicBezTo>
                        <a:pt x="2" y="10"/>
                        <a:pt x="10" y="2"/>
                        <a:pt x="20" y="2"/>
                      </a:cubicBezTo>
                      <a:cubicBezTo>
                        <a:pt x="30" y="2"/>
                        <a:pt x="38" y="10"/>
                        <a:pt x="38" y="20"/>
                      </a:cubicBezTo>
                    </a:path>
                  </a:pathLst>
                </a:custGeom>
                <a:solidFill>
                  <a:srgbClr val="3D393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3" name="Google Shape;1836;p37">
                  <a:extLst>
                    <a:ext uri="{FF2B5EF4-FFF2-40B4-BE49-F238E27FC236}">
                      <a16:creationId xmlns:a16="http://schemas.microsoft.com/office/drawing/2014/main" id="{5080EAB4-95E3-1C9E-13C7-DD6850D44C9A}"/>
                    </a:ext>
                  </a:extLst>
                </p:cNvPr>
                <p:cNvSpPr/>
                <p:nvPr/>
              </p:nvSpPr>
              <p:spPr>
                <a:xfrm>
                  <a:off x="3020" y="1576"/>
                  <a:ext cx="91" cy="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37" extrusionOk="0">
                      <a:moveTo>
                        <a:pt x="38" y="19"/>
                      </a:moveTo>
                      <a:cubicBezTo>
                        <a:pt x="38" y="8"/>
                        <a:pt x="29" y="0"/>
                        <a:pt x="19" y="0"/>
                      </a:cubicBezTo>
                      <a:cubicBezTo>
                        <a:pt x="8" y="0"/>
                        <a:pt x="0" y="8"/>
                        <a:pt x="0" y="19"/>
                      </a:cubicBezTo>
                      <a:cubicBezTo>
                        <a:pt x="0" y="29"/>
                        <a:pt x="8" y="37"/>
                        <a:pt x="19" y="37"/>
                      </a:cubicBezTo>
                      <a:cubicBezTo>
                        <a:pt x="29" y="37"/>
                        <a:pt x="38" y="29"/>
                        <a:pt x="38" y="19"/>
                      </a:cubicBezTo>
                      <a:moveTo>
                        <a:pt x="36" y="19"/>
                      </a:moveTo>
                      <a:cubicBezTo>
                        <a:pt x="36" y="28"/>
                        <a:pt x="28" y="36"/>
                        <a:pt x="19" y="36"/>
                      </a:cubicBezTo>
                      <a:cubicBezTo>
                        <a:pt x="9" y="36"/>
                        <a:pt x="2" y="28"/>
                        <a:pt x="2" y="19"/>
                      </a:cubicBezTo>
                      <a:cubicBezTo>
                        <a:pt x="2" y="9"/>
                        <a:pt x="9" y="2"/>
                        <a:pt x="19" y="2"/>
                      </a:cubicBezTo>
                      <a:cubicBezTo>
                        <a:pt x="28" y="2"/>
                        <a:pt x="36" y="9"/>
                        <a:pt x="36" y="19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4" name="Google Shape;1837;p37">
                  <a:extLst>
                    <a:ext uri="{FF2B5EF4-FFF2-40B4-BE49-F238E27FC236}">
                      <a16:creationId xmlns:a16="http://schemas.microsoft.com/office/drawing/2014/main" id="{09A5A0F6-D916-75D1-6FDD-6ABA42129EED}"/>
                    </a:ext>
                  </a:extLst>
                </p:cNvPr>
                <p:cNvSpPr/>
                <p:nvPr/>
              </p:nvSpPr>
              <p:spPr>
                <a:xfrm>
                  <a:off x="3023" y="1578"/>
                  <a:ext cx="86" cy="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6" extrusionOk="0">
                      <a:moveTo>
                        <a:pt x="36" y="18"/>
                      </a:moveTo>
                      <a:cubicBezTo>
                        <a:pt x="36" y="8"/>
                        <a:pt x="2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8"/>
                        <a:pt x="8" y="36"/>
                        <a:pt x="18" y="36"/>
                      </a:cubicBezTo>
                      <a:cubicBezTo>
                        <a:pt x="28" y="36"/>
                        <a:pt x="36" y="28"/>
                        <a:pt x="36" y="18"/>
                      </a:cubicBezTo>
                      <a:moveTo>
                        <a:pt x="34" y="18"/>
                      </a:moveTo>
                      <a:cubicBezTo>
                        <a:pt x="34" y="27"/>
                        <a:pt x="27" y="34"/>
                        <a:pt x="18" y="34"/>
                      </a:cubicBezTo>
                      <a:cubicBezTo>
                        <a:pt x="9" y="34"/>
                        <a:pt x="1" y="27"/>
                        <a:pt x="1" y="18"/>
                      </a:cubicBezTo>
                      <a:cubicBezTo>
                        <a:pt x="1" y="9"/>
                        <a:pt x="9" y="1"/>
                        <a:pt x="18" y="1"/>
                      </a:cubicBezTo>
                      <a:cubicBezTo>
                        <a:pt x="27" y="1"/>
                        <a:pt x="34" y="9"/>
                        <a:pt x="34" y="18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5" name="Google Shape;1838;p37">
                  <a:extLst>
                    <a:ext uri="{FF2B5EF4-FFF2-40B4-BE49-F238E27FC236}">
                      <a16:creationId xmlns:a16="http://schemas.microsoft.com/office/drawing/2014/main" id="{68D6C044-65F7-490A-BA2A-38B8E9D169E3}"/>
                    </a:ext>
                  </a:extLst>
                </p:cNvPr>
                <p:cNvSpPr/>
                <p:nvPr/>
              </p:nvSpPr>
              <p:spPr>
                <a:xfrm>
                  <a:off x="3025" y="1580"/>
                  <a:ext cx="82" cy="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" h="34" extrusionOk="0">
                      <a:moveTo>
                        <a:pt x="34" y="17"/>
                      </a:moveTo>
                      <a:cubicBezTo>
                        <a:pt x="34" y="7"/>
                        <a:pt x="26" y="0"/>
                        <a:pt x="17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26" y="34"/>
                        <a:pt x="34" y="26"/>
                        <a:pt x="34" y="17"/>
                      </a:cubicBezTo>
                      <a:moveTo>
                        <a:pt x="32" y="17"/>
                      </a:moveTo>
                      <a:cubicBezTo>
                        <a:pt x="32" y="25"/>
                        <a:pt x="25" y="32"/>
                        <a:pt x="17" y="32"/>
                      </a:cubicBezTo>
                      <a:cubicBezTo>
                        <a:pt x="8" y="32"/>
                        <a:pt x="1" y="25"/>
                        <a:pt x="1" y="17"/>
                      </a:cubicBezTo>
                      <a:cubicBezTo>
                        <a:pt x="1" y="8"/>
                        <a:pt x="8" y="1"/>
                        <a:pt x="17" y="1"/>
                      </a:cubicBezTo>
                      <a:cubicBezTo>
                        <a:pt x="25" y="1"/>
                        <a:pt x="32" y="8"/>
                        <a:pt x="32" y="17"/>
                      </a:cubicBezTo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6" name="Google Shape;1839;p37">
                  <a:extLst>
                    <a:ext uri="{FF2B5EF4-FFF2-40B4-BE49-F238E27FC236}">
                      <a16:creationId xmlns:a16="http://schemas.microsoft.com/office/drawing/2014/main" id="{3146E7BD-CE65-D60E-DC5A-85C1F1943A09}"/>
                    </a:ext>
                  </a:extLst>
                </p:cNvPr>
                <p:cNvSpPr/>
                <p:nvPr/>
              </p:nvSpPr>
              <p:spPr>
                <a:xfrm>
                  <a:off x="3025" y="1580"/>
                  <a:ext cx="79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33" extrusionOk="0">
                      <a:moveTo>
                        <a:pt x="33" y="17"/>
                      </a:moveTo>
                      <a:cubicBezTo>
                        <a:pt x="33" y="8"/>
                        <a:pt x="26" y="0"/>
                        <a:pt x="17" y="0"/>
                      </a:cubicBezTo>
                      <a:cubicBezTo>
                        <a:pt x="8" y="0"/>
                        <a:pt x="0" y="8"/>
                        <a:pt x="0" y="17"/>
                      </a:cubicBezTo>
                      <a:cubicBezTo>
                        <a:pt x="0" y="26"/>
                        <a:pt x="8" y="33"/>
                        <a:pt x="17" y="33"/>
                      </a:cubicBezTo>
                      <a:cubicBezTo>
                        <a:pt x="26" y="33"/>
                        <a:pt x="33" y="26"/>
                        <a:pt x="33" y="17"/>
                      </a:cubicBezTo>
                      <a:moveTo>
                        <a:pt x="32" y="17"/>
                      </a:moveTo>
                      <a:cubicBezTo>
                        <a:pt x="32" y="25"/>
                        <a:pt x="25" y="32"/>
                        <a:pt x="17" y="32"/>
                      </a:cubicBezTo>
                      <a:cubicBezTo>
                        <a:pt x="9" y="32"/>
                        <a:pt x="2" y="25"/>
                        <a:pt x="2" y="17"/>
                      </a:cubicBezTo>
                      <a:cubicBezTo>
                        <a:pt x="2" y="9"/>
                        <a:pt x="9" y="2"/>
                        <a:pt x="17" y="2"/>
                      </a:cubicBezTo>
                      <a:cubicBezTo>
                        <a:pt x="25" y="2"/>
                        <a:pt x="32" y="9"/>
                        <a:pt x="32" y="17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7" name="Google Shape;1840;p37">
                  <a:extLst>
                    <a:ext uri="{FF2B5EF4-FFF2-40B4-BE49-F238E27FC236}">
                      <a16:creationId xmlns:a16="http://schemas.microsoft.com/office/drawing/2014/main" id="{B34906E1-1BB3-AAFC-5328-AF65662332AD}"/>
                    </a:ext>
                  </a:extLst>
                </p:cNvPr>
                <p:cNvSpPr/>
                <p:nvPr/>
              </p:nvSpPr>
              <p:spPr>
                <a:xfrm>
                  <a:off x="3027" y="1583"/>
                  <a:ext cx="75" cy="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1" extrusionOk="0">
                      <a:moveTo>
                        <a:pt x="31" y="16"/>
                      </a:moveTo>
                      <a:cubicBezTo>
                        <a:pt x="31" y="7"/>
                        <a:pt x="24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4"/>
                        <a:pt x="7" y="31"/>
                        <a:pt x="16" y="31"/>
                      </a:cubicBezTo>
                      <a:cubicBezTo>
                        <a:pt x="24" y="31"/>
                        <a:pt x="31" y="24"/>
                        <a:pt x="31" y="16"/>
                      </a:cubicBezTo>
                      <a:moveTo>
                        <a:pt x="30" y="16"/>
                      </a:moveTo>
                      <a:cubicBezTo>
                        <a:pt x="30" y="23"/>
                        <a:pt x="24" y="30"/>
                        <a:pt x="16" y="30"/>
                      </a:cubicBezTo>
                      <a:cubicBezTo>
                        <a:pt x="8" y="30"/>
                        <a:pt x="2" y="23"/>
                        <a:pt x="2" y="16"/>
                      </a:cubicBezTo>
                      <a:cubicBezTo>
                        <a:pt x="2" y="8"/>
                        <a:pt x="8" y="2"/>
                        <a:pt x="16" y="2"/>
                      </a:cubicBezTo>
                      <a:cubicBezTo>
                        <a:pt x="24" y="2"/>
                        <a:pt x="30" y="8"/>
                        <a:pt x="30" y="16"/>
                      </a:cubicBezTo>
                    </a:path>
                  </a:pathLst>
                </a:custGeom>
                <a:solidFill>
                  <a:srgbClr val="5C595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8" name="Google Shape;1841;p37">
                  <a:extLst>
                    <a:ext uri="{FF2B5EF4-FFF2-40B4-BE49-F238E27FC236}">
                      <a16:creationId xmlns:a16="http://schemas.microsoft.com/office/drawing/2014/main" id="{9E5289D7-6AD8-E1BA-9F85-F677B59BB684}"/>
                    </a:ext>
                  </a:extLst>
                </p:cNvPr>
                <p:cNvSpPr/>
                <p:nvPr/>
              </p:nvSpPr>
              <p:spPr>
                <a:xfrm>
                  <a:off x="3030" y="1585"/>
                  <a:ext cx="72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30" extrusionOk="0">
                      <a:moveTo>
                        <a:pt x="30" y="15"/>
                      </a:move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moveTo>
                        <a:pt x="28" y="15"/>
                      </a:moveTo>
                      <a:cubicBezTo>
                        <a:pt x="28" y="22"/>
                        <a:pt x="22" y="28"/>
                        <a:pt x="15" y="28"/>
                      </a:cubicBezTo>
                      <a:cubicBezTo>
                        <a:pt x="7" y="28"/>
                        <a:pt x="2" y="22"/>
                        <a:pt x="2" y="15"/>
                      </a:cubicBezTo>
                      <a:cubicBezTo>
                        <a:pt x="2" y="7"/>
                        <a:pt x="7" y="1"/>
                        <a:pt x="15" y="1"/>
                      </a:cubicBezTo>
                      <a:cubicBezTo>
                        <a:pt x="22" y="1"/>
                        <a:pt x="28" y="7"/>
                        <a:pt x="28" y="15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49" name="Google Shape;1842;p37">
                  <a:extLst>
                    <a:ext uri="{FF2B5EF4-FFF2-40B4-BE49-F238E27FC236}">
                      <a16:creationId xmlns:a16="http://schemas.microsoft.com/office/drawing/2014/main" id="{19B10D64-111B-9827-4F41-F26AB3249686}"/>
                    </a:ext>
                  </a:extLst>
                </p:cNvPr>
                <p:cNvSpPr/>
                <p:nvPr/>
              </p:nvSpPr>
              <p:spPr>
                <a:xfrm>
                  <a:off x="3032" y="1587"/>
                  <a:ext cx="67" cy="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1"/>
                        <a:pt x="6" y="28"/>
                        <a:pt x="14" y="28"/>
                      </a:cubicBezTo>
                      <a:cubicBezTo>
                        <a:pt x="22" y="28"/>
                        <a:pt x="28" y="21"/>
                        <a:pt x="28" y="14"/>
                      </a:cubicBezTo>
                      <a:moveTo>
                        <a:pt x="26" y="14"/>
                      </a:moveTo>
                      <a:cubicBezTo>
                        <a:pt x="26" y="21"/>
                        <a:pt x="21" y="26"/>
                        <a:pt x="14" y="26"/>
                      </a:cubicBezTo>
                      <a:cubicBezTo>
                        <a:pt x="7" y="26"/>
                        <a:pt x="1" y="21"/>
                        <a:pt x="1" y="14"/>
                      </a:cubicBezTo>
                      <a:cubicBezTo>
                        <a:pt x="1" y="7"/>
                        <a:pt x="7" y="1"/>
                        <a:pt x="14" y="1"/>
                      </a:cubicBezTo>
                      <a:cubicBezTo>
                        <a:pt x="21" y="1"/>
                        <a:pt x="26" y="7"/>
                        <a:pt x="26" y="14"/>
                      </a:cubicBezTo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0" name="Google Shape;1843;p37">
                  <a:extLst>
                    <a:ext uri="{FF2B5EF4-FFF2-40B4-BE49-F238E27FC236}">
                      <a16:creationId xmlns:a16="http://schemas.microsoft.com/office/drawing/2014/main" id="{24F8AB9C-CF73-39FA-520F-F267456E7FEC}"/>
                    </a:ext>
                  </a:extLst>
                </p:cNvPr>
                <p:cNvSpPr/>
                <p:nvPr/>
              </p:nvSpPr>
              <p:spPr>
                <a:xfrm>
                  <a:off x="3035" y="1587"/>
                  <a:ext cx="62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7" extrusionOk="0">
                      <a:moveTo>
                        <a:pt x="26" y="14"/>
                      </a:moveTo>
                      <a:cubicBezTo>
                        <a:pt x="26" y="6"/>
                        <a:pt x="20" y="0"/>
                        <a:pt x="13" y="0"/>
                      </a:cubicBezTo>
                      <a:cubicBezTo>
                        <a:pt x="5" y="0"/>
                        <a:pt x="0" y="6"/>
                        <a:pt x="0" y="14"/>
                      </a:cubicBezTo>
                      <a:cubicBezTo>
                        <a:pt x="0" y="21"/>
                        <a:pt x="5" y="27"/>
                        <a:pt x="13" y="27"/>
                      </a:cubicBezTo>
                      <a:cubicBezTo>
                        <a:pt x="20" y="27"/>
                        <a:pt x="26" y="21"/>
                        <a:pt x="26" y="14"/>
                      </a:cubicBezTo>
                      <a:moveTo>
                        <a:pt x="25" y="14"/>
                      </a:moveTo>
                      <a:cubicBezTo>
                        <a:pt x="25" y="20"/>
                        <a:pt x="19" y="25"/>
                        <a:pt x="13" y="25"/>
                      </a:cubicBezTo>
                      <a:cubicBezTo>
                        <a:pt x="6" y="25"/>
                        <a:pt x="1" y="20"/>
                        <a:pt x="1" y="14"/>
                      </a:cubicBezTo>
                      <a:cubicBezTo>
                        <a:pt x="1" y="7"/>
                        <a:pt x="6" y="2"/>
                        <a:pt x="13" y="2"/>
                      </a:cubicBezTo>
                      <a:cubicBezTo>
                        <a:pt x="19" y="2"/>
                        <a:pt x="25" y="7"/>
                        <a:pt x="25" y="14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1" name="Google Shape;1844;p37">
                  <a:extLst>
                    <a:ext uri="{FF2B5EF4-FFF2-40B4-BE49-F238E27FC236}">
                      <a16:creationId xmlns:a16="http://schemas.microsoft.com/office/drawing/2014/main" id="{AEA78282-B6C9-3F96-CF7F-4F5539618367}"/>
                    </a:ext>
                  </a:extLst>
                </p:cNvPr>
                <p:cNvSpPr/>
                <p:nvPr/>
              </p:nvSpPr>
              <p:spPr>
                <a:xfrm>
                  <a:off x="3035" y="1590"/>
                  <a:ext cx="60" cy="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5" extrusionOk="0">
                      <a:moveTo>
                        <a:pt x="25" y="13"/>
                      </a:moveTo>
                      <a:cubicBezTo>
                        <a:pt x="25" y="6"/>
                        <a:pt x="20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5"/>
                        <a:pt x="13" y="25"/>
                      </a:cubicBezTo>
                      <a:cubicBezTo>
                        <a:pt x="20" y="25"/>
                        <a:pt x="25" y="20"/>
                        <a:pt x="25" y="13"/>
                      </a:cubicBezTo>
                      <a:moveTo>
                        <a:pt x="24" y="13"/>
                      </a:moveTo>
                      <a:cubicBezTo>
                        <a:pt x="24" y="19"/>
                        <a:pt x="19" y="24"/>
                        <a:pt x="13" y="24"/>
                      </a:cubicBezTo>
                      <a:cubicBezTo>
                        <a:pt x="7" y="24"/>
                        <a:pt x="2" y="19"/>
                        <a:pt x="2" y="13"/>
                      </a:cubicBezTo>
                      <a:cubicBezTo>
                        <a:pt x="2" y="7"/>
                        <a:pt x="7" y="2"/>
                        <a:pt x="13" y="2"/>
                      </a:cubicBezTo>
                      <a:cubicBezTo>
                        <a:pt x="19" y="2"/>
                        <a:pt x="24" y="7"/>
                        <a:pt x="24" y="13"/>
                      </a:cubicBezTo>
                    </a:path>
                  </a:pathLst>
                </a:custGeom>
                <a:solidFill>
                  <a:srgbClr val="2C282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2" name="Google Shape;1845;p37">
                  <a:extLst>
                    <a:ext uri="{FF2B5EF4-FFF2-40B4-BE49-F238E27FC236}">
                      <a16:creationId xmlns:a16="http://schemas.microsoft.com/office/drawing/2014/main" id="{8500CAE7-5730-90F6-468E-1ADE256C14BC}"/>
                    </a:ext>
                  </a:extLst>
                </p:cNvPr>
                <p:cNvSpPr/>
                <p:nvPr/>
              </p:nvSpPr>
              <p:spPr>
                <a:xfrm>
                  <a:off x="3037" y="1592"/>
                  <a:ext cx="58" cy="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3" extrusionOk="0">
                      <a:moveTo>
                        <a:pt x="24" y="12"/>
                      </a:moveTo>
                      <a:cubicBezTo>
                        <a:pt x="24" y="5"/>
                        <a:pt x="18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8"/>
                        <a:pt x="5" y="23"/>
                        <a:pt x="12" y="23"/>
                      </a:cubicBezTo>
                      <a:cubicBezTo>
                        <a:pt x="18" y="23"/>
                        <a:pt x="24" y="18"/>
                        <a:pt x="24" y="12"/>
                      </a:cubicBezTo>
                      <a:moveTo>
                        <a:pt x="22" y="12"/>
                      </a:moveTo>
                      <a:cubicBezTo>
                        <a:pt x="22" y="17"/>
                        <a:pt x="17" y="22"/>
                        <a:pt x="12" y="22"/>
                      </a:cubicBezTo>
                      <a:cubicBezTo>
                        <a:pt x="6" y="22"/>
                        <a:pt x="2" y="17"/>
                        <a:pt x="2" y="12"/>
                      </a:cubicBezTo>
                      <a:cubicBezTo>
                        <a:pt x="2" y="6"/>
                        <a:pt x="6" y="2"/>
                        <a:pt x="12" y="2"/>
                      </a:cubicBezTo>
                      <a:cubicBezTo>
                        <a:pt x="17" y="2"/>
                        <a:pt x="22" y="6"/>
                        <a:pt x="22" y="12"/>
                      </a:cubicBezTo>
                    </a:path>
                  </a:pathLst>
                </a:custGeom>
                <a:solidFill>
                  <a:srgbClr val="332F2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3" name="Google Shape;1846;p37">
                  <a:extLst>
                    <a:ext uri="{FF2B5EF4-FFF2-40B4-BE49-F238E27FC236}">
                      <a16:creationId xmlns:a16="http://schemas.microsoft.com/office/drawing/2014/main" id="{2A48444B-A3D1-604D-8814-3B40905030AB}"/>
                    </a:ext>
                  </a:extLst>
                </p:cNvPr>
                <p:cNvSpPr/>
                <p:nvPr/>
              </p:nvSpPr>
              <p:spPr>
                <a:xfrm>
                  <a:off x="3039" y="1595"/>
                  <a:ext cx="53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0" y="11"/>
                      </a:moveTo>
                      <a:cubicBezTo>
                        <a:pt x="20" y="16"/>
                        <a:pt x="16" y="20"/>
                        <a:pt x="11" y="20"/>
                      </a:cubicBezTo>
                      <a:cubicBezTo>
                        <a:pt x="6" y="20"/>
                        <a:pt x="1" y="16"/>
                        <a:pt x="1" y="11"/>
                      </a:cubicBezTo>
                      <a:cubicBezTo>
                        <a:pt x="1" y="6"/>
                        <a:pt x="6" y="1"/>
                        <a:pt x="11" y="1"/>
                      </a:cubicBezTo>
                      <a:cubicBezTo>
                        <a:pt x="16" y="1"/>
                        <a:pt x="20" y="6"/>
                        <a:pt x="20" y="11"/>
                      </a:cubicBezTo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4" name="Google Shape;1847;p37">
                  <a:extLst>
                    <a:ext uri="{FF2B5EF4-FFF2-40B4-BE49-F238E27FC236}">
                      <a16:creationId xmlns:a16="http://schemas.microsoft.com/office/drawing/2014/main" id="{8CD62803-6A17-48EC-FF37-3AF6DA65E88C}"/>
                    </a:ext>
                  </a:extLst>
                </p:cNvPr>
                <p:cNvSpPr/>
                <p:nvPr/>
              </p:nvSpPr>
              <p:spPr>
                <a:xfrm>
                  <a:off x="3042" y="1597"/>
                  <a:ext cx="48" cy="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0" extrusionOk="0">
                      <a:moveTo>
                        <a:pt x="20" y="10"/>
                      </a:move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5" y="20"/>
                        <a:pt x="20" y="15"/>
                        <a:pt x="20" y="10"/>
                      </a:cubicBezTo>
                      <a:moveTo>
                        <a:pt x="18" y="10"/>
                      </a:moveTo>
                      <a:cubicBezTo>
                        <a:pt x="18" y="14"/>
                        <a:pt x="15" y="18"/>
                        <a:pt x="10" y="18"/>
                      </a:cubicBezTo>
                      <a:cubicBezTo>
                        <a:pt x="5" y="18"/>
                        <a:pt x="1" y="14"/>
                        <a:pt x="1" y="10"/>
                      </a:cubicBezTo>
                      <a:cubicBezTo>
                        <a:pt x="1" y="5"/>
                        <a:pt x="5" y="1"/>
                        <a:pt x="10" y="1"/>
                      </a:cubicBezTo>
                      <a:cubicBezTo>
                        <a:pt x="15" y="1"/>
                        <a:pt x="18" y="5"/>
                        <a:pt x="18" y="10"/>
                      </a:cubicBezTo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5" name="Google Shape;1848;p37">
                  <a:extLst>
                    <a:ext uri="{FF2B5EF4-FFF2-40B4-BE49-F238E27FC236}">
                      <a16:creationId xmlns:a16="http://schemas.microsoft.com/office/drawing/2014/main" id="{E138B19B-35B9-5A0E-80E1-F313F249A04B}"/>
                    </a:ext>
                  </a:extLst>
                </p:cNvPr>
                <p:cNvSpPr/>
                <p:nvPr/>
              </p:nvSpPr>
              <p:spPr>
                <a:xfrm>
                  <a:off x="3042" y="1597"/>
                  <a:ext cx="45" cy="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19" y="10"/>
                      </a:moveTo>
                      <a:cubicBezTo>
                        <a:pt x="19" y="5"/>
                        <a:pt x="15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ubicBezTo>
                        <a:pt x="15" y="19"/>
                        <a:pt x="19" y="15"/>
                        <a:pt x="19" y="10"/>
                      </a:cubicBezTo>
                      <a:moveTo>
                        <a:pt x="18" y="10"/>
                      </a:moveTo>
                      <a:cubicBezTo>
                        <a:pt x="18" y="14"/>
                        <a:pt x="14" y="17"/>
                        <a:pt x="10" y="17"/>
                      </a:cubicBezTo>
                      <a:cubicBezTo>
                        <a:pt x="6" y="17"/>
                        <a:pt x="2" y="14"/>
                        <a:pt x="2" y="10"/>
                      </a:cubicBezTo>
                      <a:cubicBezTo>
                        <a:pt x="2" y="5"/>
                        <a:pt x="6" y="2"/>
                        <a:pt x="10" y="2"/>
                      </a:cubicBezTo>
                      <a:cubicBezTo>
                        <a:pt x="14" y="2"/>
                        <a:pt x="18" y="5"/>
                        <a:pt x="18" y="10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6" name="Google Shape;1849;p37">
                  <a:extLst>
                    <a:ext uri="{FF2B5EF4-FFF2-40B4-BE49-F238E27FC236}">
                      <a16:creationId xmlns:a16="http://schemas.microsoft.com/office/drawing/2014/main" id="{05724439-1542-F7FC-D8B0-61694656CDF7}"/>
                    </a:ext>
                  </a:extLst>
                </p:cNvPr>
                <p:cNvSpPr/>
                <p:nvPr/>
              </p:nvSpPr>
              <p:spPr>
                <a:xfrm>
                  <a:off x="3044" y="1599"/>
                  <a:ext cx="41" cy="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7" extrusionOk="0">
                      <a:moveTo>
                        <a:pt x="17" y="9"/>
                      </a:moveTo>
                      <a:cubicBezTo>
                        <a:pt x="17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9" y="17"/>
                      </a:cubicBezTo>
                      <a:cubicBezTo>
                        <a:pt x="14" y="17"/>
                        <a:pt x="17" y="13"/>
                        <a:pt x="17" y="9"/>
                      </a:cubicBezTo>
                      <a:moveTo>
                        <a:pt x="16" y="9"/>
                      </a:moveTo>
                      <a:cubicBezTo>
                        <a:pt x="16" y="13"/>
                        <a:pt x="13" y="16"/>
                        <a:pt x="9" y="16"/>
                      </a:cubicBez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3" y="2"/>
                        <a:pt x="16" y="5"/>
                        <a:pt x="16" y="9"/>
                      </a:cubicBezTo>
                    </a:path>
                  </a:pathLst>
                </a:custGeom>
                <a:solidFill>
                  <a:srgbClr val="4A464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7" name="Google Shape;1850;p37">
                  <a:extLst>
                    <a:ext uri="{FF2B5EF4-FFF2-40B4-BE49-F238E27FC236}">
                      <a16:creationId xmlns:a16="http://schemas.microsoft.com/office/drawing/2014/main" id="{9FFEF6DE-CA0B-94E5-0F66-F6664550ECB7}"/>
                    </a:ext>
                  </a:extLst>
                </p:cNvPr>
                <p:cNvSpPr/>
                <p:nvPr/>
              </p:nvSpPr>
              <p:spPr>
                <a:xfrm>
                  <a:off x="3047" y="1602"/>
                  <a:ext cx="38" cy="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5" extrusionOk="0">
                      <a:moveTo>
                        <a:pt x="16" y="8"/>
                      </a:moveTo>
                      <a:cubicBezTo>
                        <a:pt x="16" y="3"/>
                        <a:pt x="12" y="0"/>
                        <a:pt x="8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12"/>
                        <a:pt x="4" y="15"/>
                        <a:pt x="8" y="15"/>
                      </a:cubicBezTo>
                      <a:cubicBezTo>
                        <a:pt x="12" y="15"/>
                        <a:pt x="16" y="12"/>
                        <a:pt x="16" y="8"/>
                      </a:cubicBezTo>
                      <a:moveTo>
                        <a:pt x="14" y="8"/>
                      </a:moveTo>
                      <a:cubicBezTo>
                        <a:pt x="14" y="11"/>
                        <a:pt x="11" y="14"/>
                        <a:pt x="8" y="14"/>
                      </a:cubicBezTo>
                      <a:cubicBezTo>
                        <a:pt x="4" y="14"/>
                        <a:pt x="2" y="11"/>
                        <a:pt x="2" y="8"/>
                      </a:cubicBezTo>
                      <a:cubicBezTo>
                        <a:pt x="2" y="4"/>
                        <a:pt x="4" y="1"/>
                        <a:pt x="8" y="1"/>
                      </a:cubicBezTo>
                      <a:cubicBezTo>
                        <a:pt x="11" y="1"/>
                        <a:pt x="14" y="4"/>
                        <a:pt x="14" y="8"/>
                      </a:cubicBezTo>
                    </a:path>
                  </a:pathLst>
                </a:custGeom>
                <a:solidFill>
                  <a:srgbClr val="504C4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8" name="Google Shape;1851;p37">
                  <a:extLst>
                    <a:ext uri="{FF2B5EF4-FFF2-40B4-BE49-F238E27FC236}">
                      <a16:creationId xmlns:a16="http://schemas.microsoft.com/office/drawing/2014/main" id="{963CB7F3-847B-17EC-8B86-41A2089CFB3C}"/>
                    </a:ext>
                  </a:extLst>
                </p:cNvPr>
                <p:cNvSpPr/>
                <p:nvPr/>
              </p:nvSpPr>
              <p:spPr>
                <a:xfrm>
                  <a:off x="3049" y="1604"/>
                  <a:ext cx="34" cy="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moveTo>
                        <a:pt x="12" y="7"/>
                      </a:moveTo>
                      <a:cubicBezTo>
                        <a:pt x="12" y="10"/>
                        <a:pt x="10" y="12"/>
                        <a:pt x="7" y="12"/>
                      </a:cubicBezTo>
                      <a:cubicBezTo>
                        <a:pt x="4" y="12"/>
                        <a:pt x="1" y="10"/>
                        <a:pt x="1" y="7"/>
                      </a:cubicBezTo>
                      <a:cubicBezTo>
                        <a:pt x="1" y="4"/>
                        <a:pt x="4" y="1"/>
                        <a:pt x="7" y="1"/>
                      </a:cubicBezTo>
                      <a:cubicBezTo>
                        <a:pt x="10" y="1"/>
                        <a:pt x="12" y="4"/>
                        <a:pt x="12" y="7"/>
                      </a:cubicBezTo>
                    </a:path>
                  </a:pathLst>
                </a:custGeom>
                <a:solidFill>
                  <a:srgbClr val="5652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59" name="Google Shape;1852;p37">
                  <a:extLst>
                    <a:ext uri="{FF2B5EF4-FFF2-40B4-BE49-F238E27FC236}">
                      <a16:creationId xmlns:a16="http://schemas.microsoft.com/office/drawing/2014/main" id="{D12AC0CE-149A-68C8-D396-15B732063E3F}"/>
                    </a:ext>
                  </a:extLst>
                </p:cNvPr>
                <p:cNvSpPr/>
                <p:nvPr/>
              </p:nvSpPr>
              <p:spPr>
                <a:xfrm>
                  <a:off x="3051" y="1604"/>
                  <a:ext cx="29" cy="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3" extrusionOk="0">
                      <a:moveTo>
                        <a:pt x="12" y="7"/>
                      </a:move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2" y="0"/>
                        <a:pt x="0" y="3"/>
                        <a:pt x="0" y="7"/>
                      </a:cubicBezTo>
                      <a:cubicBezTo>
                        <a:pt x="0" y="10"/>
                        <a:pt x="2" y="13"/>
                        <a:pt x="6" y="13"/>
                      </a:cubicBezTo>
                      <a:cubicBezTo>
                        <a:pt x="9" y="13"/>
                        <a:pt x="12" y="10"/>
                        <a:pt x="12" y="7"/>
                      </a:cubicBezTo>
                      <a:moveTo>
                        <a:pt x="11" y="7"/>
                      </a:moveTo>
                      <a:cubicBezTo>
                        <a:pt x="11" y="9"/>
                        <a:pt x="8" y="11"/>
                        <a:pt x="6" y="11"/>
                      </a:cubicBezTo>
                      <a:cubicBezTo>
                        <a:pt x="3" y="11"/>
                        <a:pt x="1" y="9"/>
                        <a:pt x="1" y="7"/>
                      </a:cubicBezTo>
                      <a:cubicBezTo>
                        <a:pt x="1" y="4"/>
                        <a:pt x="3" y="2"/>
                        <a:pt x="6" y="2"/>
                      </a:cubicBezTo>
                      <a:cubicBezTo>
                        <a:pt x="8" y="2"/>
                        <a:pt x="11" y="4"/>
                        <a:pt x="11" y="7"/>
                      </a:cubicBezTo>
                    </a:path>
                  </a:pathLst>
                </a:custGeom>
                <a:solidFill>
                  <a:srgbClr val="5955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0" name="Google Shape;1853;p37">
                  <a:extLst>
                    <a:ext uri="{FF2B5EF4-FFF2-40B4-BE49-F238E27FC236}">
                      <a16:creationId xmlns:a16="http://schemas.microsoft.com/office/drawing/2014/main" id="{4CE13054-F31A-4B7E-C2FE-DED396DDB4F5}"/>
                    </a:ext>
                  </a:extLst>
                </p:cNvPr>
                <p:cNvSpPr/>
                <p:nvPr/>
              </p:nvSpPr>
              <p:spPr>
                <a:xfrm>
                  <a:off x="3051" y="1607"/>
                  <a:ext cx="27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1" extrusionOk="0">
                      <a:moveTo>
                        <a:pt x="11" y="6"/>
                      </a:moveTo>
                      <a:cubicBezTo>
                        <a:pt x="11" y="3"/>
                        <a:pt x="9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1"/>
                        <a:pt x="6" y="11"/>
                      </a:cubicBezTo>
                      <a:cubicBezTo>
                        <a:pt x="9" y="11"/>
                        <a:pt x="11" y="9"/>
                        <a:pt x="11" y="6"/>
                      </a:cubicBezTo>
                      <a:moveTo>
                        <a:pt x="10" y="6"/>
                      </a:move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4" y="10"/>
                        <a:pt x="2" y="8"/>
                        <a:pt x="2" y="6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8" y="2"/>
                        <a:pt x="10" y="4"/>
                        <a:pt x="10" y="6"/>
                      </a:cubicBezTo>
                    </a:path>
                  </a:pathLst>
                </a:custGeom>
                <a:solidFill>
                  <a:srgbClr val="5D5A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1" name="Google Shape;1854;p37">
                  <a:extLst>
                    <a:ext uri="{FF2B5EF4-FFF2-40B4-BE49-F238E27FC236}">
                      <a16:creationId xmlns:a16="http://schemas.microsoft.com/office/drawing/2014/main" id="{899511EA-D0A6-4F70-6EAE-6DEA3F45E96E}"/>
                    </a:ext>
                  </a:extLst>
                </p:cNvPr>
                <p:cNvSpPr/>
                <p:nvPr/>
              </p:nvSpPr>
              <p:spPr>
                <a:xfrm>
                  <a:off x="3054" y="1609"/>
                  <a:ext cx="24" cy="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9" extrusionOk="0">
                      <a:moveTo>
                        <a:pt x="10" y="5"/>
                      </a:moveTo>
                      <a:cubicBezTo>
                        <a:pt x="10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5" y="9"/>
                      </a:cubicBezTo>
                      <a:cubicBezTo>
                        <a:pt x="7" y="9"/>
                        <a:pt x="10" y="7"/>
                        <a:pt x="10" y="5"/>
                      </a:cubicBezTo>
                      <a:moveTo>
                        <a:pt x="8" y="5"/>
                      </a:moveTo>
                      <a:cubicBezTo>
                        <a:pt x="8" y="6"/>
                        <a:pt x="7" y="8"/>
                        <a:pt x="5" y="8"/>
                      </a:cubicBezTo>
                      <a:cubicBezTo>
                        <a:pt x="3" y="8"/>
                        <a:pt x="2" y="6"/>
                        <a:pt x="2" y="5"/>
                      </a:cubicBezTo>
                      <a:cubicBezTo>
                        <a:pt x="2" y="3"/>
                        <a:pt x="3" y="2"/>
                        <a:pt x="5" y="2"/>
                      </a:cubicBezTo>
                      <a:cubicBezTo>
                        <a:pt x="7" y="2"/>
                        <a:pt x="8" y="3"/>
                        <a:pt x="8" y="5"/>
                      </a:cubicBezTo>
                    </a:path>
                  </a:pathLst>
                </a:custGeom>
                <a:solidFill>
                  <a:srgbClr val="63605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2" name="Google Shape;1855;p37">
                  <a:extLst>
                    <a:ext uri="{FF2B5EF4-FFF2-40B4-BE49-F238E27FC236}">
                      <a16:creationId xmlns:a16="http://schemas.microsoft.com/office/drawing/2014/main" id="{2D9BB6C0-2FA2-06F7-513A-C20797960E86}"/>
                    </a:ext>
                  </a:extLst>
                </p:cNvPr>
                <p:cNvSpPr/>
                <p:nvPr/>
              </p:nvSpPr>
              <p:spPr>
                <a:xfrm>
                  <a:off x="3056" y="1611"/>
                  <a:ext cx="19" cy="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3" y="6"/>
                        <a:pt x="1" y="5"/>
                        <a:pt x="1" y="4"/>
                      </a:cubicBezTo>
                      <a:cubicBezTo>
                        <a:pt x="1" y="2"/>
                        <a:pt x="3" y="1"/>
                        <a:pt x="4" y="1"/>
                      </a:cubicBezTo>
                      <a:cubicBezTo>
                        <a:pt x="5" y="1"/>
                        <a:pt x="6" y="2"/>
                        <a:pt x="6" y="4"/>
                      </a:cubicBezTo>
                    </a:path>
                  </a:pathLst>
                </a:custGeom>
                <a:solidFill>
                  <a:srgbClr val="69666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3" name="Google Shape;1856;p37">
                  <a:extLst>
                    <a:ext uri="{FF2B5EF4-FFF2-40B4-BE49-F238E27FC236}">
                      <a16:creationId xmlns:a16="http://schemas.microsoft.com/office/drawing/2014/main" id="{845A10DA-8DCF-5052-E1ED-16C179679EE6}"/>
                    </a:ext>
                  </a:extLst>
                </p:cNvPr>
                <p:cNvSpPr/>
                <p:nvPr/>
              </p:nvSpPr>
              <p:spPr>
                <a:xfrm>
                  <a:off x="3059" y="1614"/>
                  <a:ext cx="14" cy="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" h="6" extrusionOk="0">
                      <a:moveTo>
                        <a:pt x="6" y="3"/>
                      </a:move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5" y="6"/>
                        <a:pt x="6" y="4"/>
                        <a:pt x="6" y="3"/>
                      </a:cubicBezTo>
                      <a:moveTo>
                        <a:pt x="4" y="3"/>
                      </a:moveTo>
                      <a:cubicBezTo>
                        <a:pt x="4" y="4"/>
                        <a:pt x="4" y="4"/>
                        <a:pt x="3" y="4"/>
                      </a:cubicBezTo>
                      <a:cubicBezTo>
                        <a:pt x="2" y="4"/>
                        <a:pt x="1" y="4"/>
                        <a:pt x="1" y="3"/>
                      </a:cubicBezTo>
                      <a:cubicBezTo>
                        <a:pt x="1" y="2"/>
                        <a:pt x="2" y="1"/>
                        <a:pt x="3" y="1"/>
                      </a:cubicBezTo>
                      <a:cubicBezTo>
                        <a:pt x="4" y="1"/>
                        <a:pt x="4" y="2"/>
                        <a:pt x="4" y="3"/>
                      </a:cubicBezTo>
                    </a:path>
                  </a:pathLst>
                </a:custGeom>
                <a:solidFill>
                  <a:srgbClr val="6D6B6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4" name="Google Shape;1857;p37">
                  <a:extLst>
                    <a:ext uri="{FF2B5EF4-FFF2-40B4-BE49-F238E27FC236}">
                      <a16:creationId xmlns:a16="http://schemas.microsoft.com/office/drawing/2014/main" id="{EA46B2D2-764B-E34D-4C0E-2DF9574E9071}"/>
                    </a:ext>
                  </a:extLst>
                </p:cNvPr>
                <p:cNvSpPr/>
                <p:nvPr/>
              </p:nvSpPr>
              <p:spPr>
                <a:xfrm>
                  <a:off x="3059" y="1614"/>
                  <a:ext cx="12" cy="12"/>
                </a:xfrm>
                <a:prstGeom prst="ellipse">
                  <a:avLst/>
                </a:prstGeom>
                <a:solidFill>
                  <a:srgbClr val="72706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5" name="Google Shape;1858;p37">
                  <a:extLst>
                    <a:ext uri="{FF2B5EF4-FFF2-40B4-BE49-F238E27FC236}">
                      <a16:creationId xmlns:a16="http://schemas.microsoft.com/office/drawing/2014/main" id="{7C514E2F-5D3E-3524-13A7-6A7BDC49248B}"/>
                    </a:ext>
                  </a:extLst>
                </p:cNvPr>
                <p:cNvSpPr/>
                <p:nvPr/>
              </p:nvSpPr>
              <p:spPr>
                <a:xfrm>
                  <a:off x="3061" y="1616"/>
                  <a:ext cx="7" cy="7"/>
                </a:xfrm>
                <a:prstGeom prst="ellipse">
                  <a:avLst/>
                </a:prstGeom>
                <a:solidFill>
                  <a:srgbClr val="77757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6" name="Google Shape;1859;p37">
                  <a:extLst>
                    <a:ext uri="{FF2B5EF4-FFF2-40B4-BE49-F238E27FC236}">
                      <a16:creationId xmlns:a16="http://schemas.microsoft.com/office/drawing/2014/main" id="{ABB5F6E6-2329-8A73-5425-CA336252CE1B}"/>
                    </a:ext>
                  </a:extLst>
                </p:cNvPr>
                <p:cNvSpPr/>
                <p:nvPr/>
              </p:nvSpPr>
              <p:spPr>
                <a:xfrm>
                  <a:off x="3063" y="1619"/>
                  <a:ext cx="5" cy="2"/>
                </a:xfrm>
                <a:prstGeom prst="ellipse">
                  <a:avLst/>
                </a:prstGeom>
                <a:solidFill>
                  <a:srgbClr val="8381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7" name="Google Shape;1860;p37">
                  <a:extLst>
                    <a:ext uri="{FF2B5EF4-FFF2-40B4-BE49-F238E27FC236}">
                      <a16:creationId xmlns:a16="http://schemas.microsoft.com/office/drawing/2014/main" id="{9A0A7850-1A01-CFE6-2561-0357CB2CBE57}"/>
                    </a:ext>
                  </a:extLst>
                </p:cNvPr>
                <p:cNvSpPr/>
                <p:nvPr/>
              </p:nvSpPr>
              <p:spPr>
                <a:xfrm>
                  <a:off x="3011" y="1566"/>
                  <a:ext cx="110" cy="108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8" name="Google Shape;1861;p37">
                  <a:extLst>
                    <a:ext uri="{FF2B5EF4-FFF2-40B4-BE49-F238E27FC236}">
                      <a16:creationId xmlns:a16="http://schemas.microsoft.com/office/drawing/2014/main" id="{38F4574B-16A3-00BA-E071-6A5F414C9240}"/>
                    </a:ext>
                  </a:extLst>
                </p:cNvPr>
                <p:cNvSpPr/>
                <p:nvPr/>
              </p:nvSpPr>
              <p:spPr>
                <a:xfrm>
                  <a:off x="3063" y="1566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69" name="Google Shape;1862;p37">
                  <a:extLst>
                    <a:ext uri="{FF2B5EF4-FFF2-40B4-BE49-F238E27FC236}">
                      <a16:creationId xmlns:a16="http://schemas.microsoft.com/office/drawing/2014/main" id="{8FC57D05-94FF-E94B-0331-B75FF4B1D5F3}"/>
                    </a:ext>
                  </a:extLst>
                </p:cNvPr>
                <p:cNvSpPr/>
                <p:nvPr/>
              </p:nvSpPr>
              <p:spPr>
                <a:xfrm>
                  <a:off x="3063" y="1566"/>
                  <a:ext cx="3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0" name="Google Shape;1863;p37">
                  <a:extLst>
                    <a:ext uri="{FF2B5EF4-FFF2-40B4-BE49-F238E27FC236}">
                      <a16:creationId xmlns:a16="http://schemas.microsoft.com/office/drawing/2014/main" id="{6232C190-7A37-4D49-E71C-3F6FEF12CE11}"/>
                    </a:ext>
                  </a:extLst>
                </p:cNvPr>
                <p:cNvSpPr/>
                <p:nvPr/>
              </p:nvSpPr>
              <p:spPr>
                <a:xfrm>
                  <a:off x="3066" y="1566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1" name="Google Shape;1864;p37">
                  <a:extLst>
                    <a:ext uri="{FF2B5EF4-FFF2-40B4-BE49-F238E27FC236}">
                      <a16:creationId xmlns:a16="http://schemas.microsoft.com/office/drawing/2014/main" id="{CFCED02E-3C50-A05E-C57A-C4F48C92D99C}"/>
                    </a:ext>
                  </a:extLst>
                </p:cNvPr>
                <p:cNvSpPr/>
                <p:nvPr/>
              </p:nvSpPr>
              <p:spPr>
                <a:xfrm>
                  <a:off x="3066" y="1566"/>
                  <a:ext cx="1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2" name="Google Shape;1865;p37">
                  <a:extLst>
                    <a:ext uri="{FF2B5EF4-FFF2-40B4-BE49-F238E27FC236}">
                      <a16:creationId xmlns:a16="http://schemas.microsoft.com/office/drawing/2014/main" id="{5CB7CDDF-DCCC-71C9-2D74-0A6D185BC55E}"/>
                    </a:ext>
                  </a:extLst>
                </p:cNvPr>
                <p:cNvSpPr/>
                <p:nvPr/>
              </p:nvSpPr>
              <p:spPr>
                <a:xfrm>
                  <a:off x="3059" y="1566"/>
                  <a:ext cx="2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5" extrusionOk="0">
                      <a:moveTo>
                        <a:pt x="0" y="5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3" name="Google Shape;1866;p37">
                  <a:extLst>
                    <a:ext uri="{FF2B5EF4-FFF2-40B4-BE49-F238E27FC236}">
                      <a16:creationId xmlns:a16="http://schemas.microsoft.com/office/drawing/2014/main" id="{0153B1C2-E58C-02FF-8C02-3027E33B081F}"/>
                    </a:ext>
                  </a:extLst>
                </p:cNvPr>
                <p:cNvSpPr/>
                <p:nvPr/>
              </p:nvSpPr>
              <p:spPr>
                <a:xfrm>
                  <a:off x="3059" y="1566"/>
                  <a:ext cx="4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2" extrusionOk="0">
                      <a:moveTo>
                        <a:pt x="2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4" name="Google Shape;1867;p37">
                  <a:extLst>
                    <a:ext uri="{FF2B5EF4-FFF2-40B4-BE49-F238E27FC236}">
                      <a16:creationId xmlns:a16="http://schemas.microsoft.com/office/drawing/2014/main" id="{112FFE14-3632-544A-9B84-3ED2B82893DA}"/>
                    </a:ext>
                  </a:extLst>
                </p:cNvPr>
                <p:cNvSpPr/>
                <p:nvPr/>
              </p:nvSpPr>
              <p:spPr>
                <a:xfrm>
                  <a:off x="3051" y="15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5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5" name="Google Shape;1868;p37">
                  <a:extLst>
                    <a:ext uri="{FF2B5EF4-FFF2-40B4-BE49-F238E27FC236}">
                      <a16:creationId xmlns:a16="http://schemas.microsoft.com/office/drawing/2014/main" id="{F536ADC8-7F28-C951-127B-2219A52B2911}"/>
                    </a:ext>
                  </a:extLst>
                </p:cNvPr>
                <p:cNvSpPr/>
                <p:nvPr/>
              </p:nvSpPr>
              <p:spPr>
                <a:xfrm>
                  <a:off x="3054" y="1566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5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6" name="Google Shape;1869;p37">
                  <a:extLst>
                    <a:ext uri="{FF2B5EF4-FFF2-40B4-BE49-F238E27FC236}">
                      <a16:creationId xmlns:a16="http://schemas.microsoft.com/office/drawing/2014/main" id="{D7676B24-C1C0-D5FA-D7FE-1A0BA80F4374}"/>
                    </a:ext>
                  </a:extLst>
                </p:cNvPr>
                <p:cNvSpPr/>
                <p:nvPr/>
              </p:nvSpPr>
              <p:spPr>
                <a:xfrm>
                  <a:off x="3047" y="1568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0" y="5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3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7" name="Google Shape;1870;p37">
                  <a:extLst>
                    <a:ext uri="{FF2B5EF4-FFF2-40B4-BE49-F238E27FC236}">
                      <a16:creationId xmlns:a16="http://schemas.microsoft.com/office/drawing/2014/main" id="{0443F21B-42D8-A9B6-1278-47061E8B445A}"/>
                    </a:ext>
                  </a:extLst>
                </p:cNvPr>
                <p:cNvSpPr/>
                <p:nvPr/>
              </p:nvSpPr>
              <p:spPr>
                <a:xfrm>
                  <a:off x="3049" y="1568"/>
                  <a:ext cx="5" cy="3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8" name="Google Shape;1871;p37">
                  <a:extLst>
                    <a:ext uri="{FF2B5EF4-FFF2-40B4-BE49-F238E27FC236}">
                      <a16:creationId xmlns:a16="http://schemas.microsoft.com/office/drawing/2014/main" id="{FF5A12DC-43CD-0439-5870-30CC2A6F02B7}"/>
                    </a:ext>
                  </a:extLst>
                </p:cNvPr>
                <p:cNvSpPr/>
                <p:nvPr/>
              </p:nvSpPr>
              <p:spPr>
                <a:xfrm>
                  <a:off x="3042" y="1571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5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2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79" name="Google Shape;1872;p37">
                  <a:extLst>
                    <a:ext uri="{FF2B5EF4-FFF2-40B4-BE49-F238E27FC236}">
                      <a16:creationId xmlns:a16="http://schemas.microsoft.com/office/drawing/2014/main" id="{A3F5702F-0B42-3D22-F211-BB77355117F3}"/>
                    </a:ext>
                  </a:extLst>
                </p:cNvPr>
                <p:cNvSpPr/>
                <p:nvPr/>
              </p:nvSpPr>
              <p:spPr>
                <a:xfrm>
                  <a:off x="3044" y="1568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5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5" y="3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0" name="Google Shape;1873;p37">
                  <a:extLst>
                    <a:ext uri="{FF2B5EF4-FFF2-40B4-BE49-F238E27FC236}">
                      <a16:creationId xmlns:a16="http://schemas.microsoft.com/office/drawing/2014/main" id="{43919D40-D097-BA7D-BF51-76D2E18B47BA}"/>
                    </a:ext>
                  </a:extLst>
                </p:cNvPr>
                <p:cNvSpPr/>
                <p:nvPr/>
              </p:nvSpPr>
              <p:spPr>
                <a:xfrm>
                  <a:off x="3037" y="1573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0" y="5"/>
                      </a:move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5" y="3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1" name="Google Shape;1874;p37">
                  <a:extLst>
                    <a:ext uri="{FF2B5EF4-FFF2-40B4-BE49-F238E27FC236}">
                      <a16:creationId xmlns:a16="http://schemas.microsoft.com/office/drawing/2014/main" id="{ED887D3C-0C7E-CE69-07EA-48F2D0D5DFB6}"/>
                    </a:ext>
                  </a:extLst>
                </p:cNvPr>
                <p:cNvSpPr/>
                <p:nvPr/>
              </p:nvSpPr>
              <p:spPr>
                <a:xfrm>
                  <a:off x="3037" y="1571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2" y="5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7" y="2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2" name="Google Shape;1875;p37">
                  <a:extLst>
                    <a:ext uri="{FF2B5EF4-FFF2-40B4-BE49-F238E27FC236}">
                      <a16:creationId xmlns:a16="http://schemas.microsoft.com/office/drawing/2014/main" id="{06F8F055-F6B2-AE3A-917F-C707A30E9854}"/>
                    </a:ext>
                  </a:extLst>
                </p:cNvPr>
                <p:cNvSpPr/>
                <p:nvPr/>
              </p:nvSpPr>
              <p:spPr>
                <a:xfrm>
                  <a:off x="3032" y="1576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3" name="Google Shape;1876;p37">
                  <a:extLst>
                    <a:ext uri="{FF2B5EF4-FFF2-40B4-BE49-F238E27FC236}">
                      <a16:creationId xmlns:a16="http://schemas.microsoft.com/office/drawing/2014/main" id="{E7E89FDF-EA77-FE29-9BA5-30F212069259}"/>
                    </a:ext>
                  </a:extLst>
                </p:cNvPr>
                <p:cNvSpPr/>
                <p:nvPr/>
              </p:nvSpPr>
              <p:spPr>
                <a:xfrm>
                  <a:off x="3032" y="1573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3" y="5"/>
                      </a:moveTo>
                      <a:lnTo>
                        <a:pt x="0" y="3"/>
                      </a:lnTo>
                      <a:lnTo>
                        <a:pt x="5" y="0"/>
                      </a:lnTo>
                      <a:lnTo>
                        <a:pt x="7" y="3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4" name="Google Shape;1877;p37">
                  <a:extLst>
                    <a:ext uri="{FF2B5EF4-FFF2-40B4-BE49-F238E27FC236}">
                      <a16:creationId xmlns:a16="http://schemas.microsoft.com/office/drawing/2014/main" id="{C5B57835-42B4-9C32-4A4A-6DAC139F9C7C}"/>
                    </a:ext>
                  </a:extLst>
                </p:cNvPr>
                <p:cNvSpPr/>
                <p:nvPr/>
              </p:nvSpPr>
              <p:spPr>
                <a:xfrm>
                  <a:off x="3027" y="1578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3" y="7"/>
                      </a:moveTo>
                      <a:lnTo>
                        <a:pt x="0" y="5"/>
                      </a:lnTo>
                      <a:lnTo>
                        <a:pt x="3" y="0"/>
                      </a:lnTo>
                      <a:lnTo>
                        <a:pt x="5" y="2"/>
                      </a:lnTo>
                      <a:lnTo>
                        <a:pt x="3" y="7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5" name="Google Shape;1878;p37">
                  <a:extLst>
                    <a:ext uri="{FF2B5EF4-FFF2-40B4-BE49-F238E27FC236}">
                      <a16:creationId xmlns:a16="http://schemas.microsoft.com/office/drawing/2014/main" id="{A4FB6918-3A87-52FD-EADC-94DF8A2B7C3D}"/>
                    </a:ext>
                  </a:extLst>
                </p:cNvPr>
                <p:cNvSpPr/>
                <p:nvPr/>
              </p:nvSpPr>
              <p:spPr>
                <a:xfrm>
                  <a:off x="3030" y="1576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0" y="7"/>
                      </a:move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5" y="2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6" name="Google Shape;1879;p37">
                  <a:extLst>
                    <a:ext uri="{FF2B5EF4-FFF2-40B4-BE49-F238E27FC236}">
                      <a16:creationId xmlns:a16="http://schemas.microsoft.com/office/drawing/2014/main" id="{B15125F8-BAF3-4855-64BE-607A5BC525D6}"/>
                    </a:ext>
                  </a:extLst>
                </p:cNvPr>
                <p:cNvSpPr/>
                <p:nvPr/>
              </p:nvSpPr>
              <p:spPr>
                <a:xfrm>
                  <a:off x="3023" y="1583"/>
                  <a:ext cx="7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4" extrusionOk="0">
                      <a:moveTo>
                        <a:pt x="2" y="4"/>
                      </a:move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7" y="2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7" name="Google Shape;1880;p37">
                  <a:extLst>
                    <a:ext uri="{FF2B5EF4-FFF2-40B4-BE49-F238E27FC236}">
                      <a16:creationId xmlns:a16="http://schemas.microsoft.com/office/drawing/2014/main" id="{180B751E-99D7-17AD-AE52-1388A337F75F}"/>
                    </a:ext>
                  </a:extLst>
                </p:cNvPr>
                <p:cNvSpPr/>
                <p:nvPr/>
              </p:nvSpPr>
              <p:spPr>
                <a:xfrm>
                  <a:off x="3025" y="1580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5"/>
                      </a:lnTo>
                      <a:lnTo>
                        <a:pt x="2" y="0"/>
                      </a:lnTo>
                      <a:lnTo>
                        <a:pt x="5" y="3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8" name="Google Shape;1881;p37">
                  <a:extLst>
                    <a:ext uri="{FF2B5EF4-FFF2-40B4-BE49-F238E27FC236}">
                      <a16:creationId xmlns:a16="http://schemas.microsoft.com/office/drawing/2014/main" id="{60DD54EF-A267-1B6D-1251-A9B4E94A0561}"/>
                    </a:ext>
                  </a:extLst>
                </p:cNvPr>
                <p:cNvSpPr/>
                <p:nvPr/>
              </p:nvSpPr>
              <p:spPr>
                <a:xfrm>
                  <a:off x="3020" y="1587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89" name="Google Shape;1882;p37">
                  <a:extLst>
                    <a:ext uri="{FF2B5EF4-FFF2-40B4-BE49-F238E27FC236}">
                      <a16:creationId xmlns:a16="http://schemas.microsoft.com/office/drawing/2014/main" id="{E91C8C7F-1DA4-62AC-D05A-4A4EFDD27DEA}"/>
                    </a:ext>
                  </a:extLst>
                </p:cNvPr>
                <p:cNvSpPr/>
                <p:nvPr/>
              </p:nvSpPr>
              <p:spPr>
                <a:xfrm>
                  <a:off x="3020" y="1585"/>
                  <a:ext cx="7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5" extrusionOk="0">
                      <a:moveTo>
                        <a:pt x="3" y="5"/>
                      </a:move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0" name="Google Shape;1883;p37">
                  <a:extLst>
                    <a:ext uri="{FF2B5EF4-FFF2-40B4-BE49-F238E27FC236}">
                      <a16:creationId xmlns:a16="http://schemas.microsoft.com/office/drawing/2014/main" id="{21745E21-CAFA-3CD0-4B58-04CBEF4BCAB4}"/>
                    </a:ext>
                  </a:extLst>
                </p:cNvPr>
                <p:cNvSpPr/>
                <p:nvPr/>
              </p:nvSpPr>
              <p:spPr>
                <a:xfrm>
                  <a:off x="3018" y="1592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1" name="Google Shape;1884;p37">
                  <a:extLst>
                    <a:ext uri="{FF2B5EF4-FFF2-40B4-BE49-F238E27FC236}">
                      <a16:creationId xmlns:a16="http://schemas.microsoft.com/office/drawing/2014/main" id="{368B780B-9B44-2709-2C15-C1DD454821B8}"/>
                    </a:ext>
                  </a:extLst>
                </p:cNvPr>
                <p:cNvSpPr/>
                <p:nvPr/>
              </p:nvSpPr>
              <p:spPr>
                <a:xfrm>
                  <a:off x="3018" y="1590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2" name="Google Shape;1885;p37">
                  <a:extLst>
                    <a:ext uri="{FF2B5EF4-FFF2-40B4-BE49-F238E27FC236}">
                      <a16:creationId xmlns:a16="http://schemas.microsoft.com/office/drawing/2014/main" id="{FA682FF0-14BE-0325-578C-65F102A75A24}"/>
                    </a:ext>
                  </a:extLst>
                </p:cNvPr>
                <p:cNvSpPr/>
                <p:nvPr/>
              </p:nvSpPr>
              <p:spPr>
                <a:xfrm>
                  <a:off x="3015" y="1597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3" y="5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3" name="Google Shape;1886;p37">
                  <a:extLst>
                    <a:ext uri="{FF2B5EF4-FFF2-40B4-BE49-F238E27FC236}">
                      <a16:creationId xmlns:a16="http://schemas.microsoft.com/office/drawing/2014/main" id="{DC27E030-5638-1C8E-41D9-281046FBCC5E}"/>
                    </a:ext>
                  </a:extLst>
                </p:cNvPr>
                <p:cNvSpPr/>
                <p:nvPr/>
              </p:nvSpPr>
              <p:spPr>
                <a:xfrm>
                  <a:off x="3015" y="1595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3" y="4"/>
                      </a:moveTo>
                      <a:lnTo>
                        <a:pt x="0" y="4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3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4" name="Google Shape;1887;p37">
                  <a:extLst>
                    <a:ext uri="{FF2B5EF4-FFF2-40B4-BE49-F238E27FC236}">
                      <a16:creationId xmlns:a16="http://schemas.microsoft.com/office/drawing/2014/main" id="{49126A02-7308-C5C3-BBEB-8540B7C1B0CA}"/>
                    </a:ext>
                  </a:extLst>
                </p:cNvPr>
                <p:cNvSpPr/>
                <p:nvPr/>
              </p:nvSpPr>
              <p:spPr>
                <a:xfrm>
                  <a:off x="3013" y="1602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5" name="Google Shape;1888;p37">
                  <a:extLst>
                    <a:ext uri="{FF2B5EF4-FFF2-40B4-BE49-F238E27FC236}">
                      <a16:creationId xmlns:a16="http://schemas.microsoft.com/office/drawing/2014/main" id="{84DF785E-6FFC-4AE9-8B14-72F819741F37}"/>
                    </a:ext>
                  </a:extLst>
                </p:cNvPr>
                <p:cNvSpPr/>
                <p:nvPr/>
              </p:nvSpPr>
              <p:spPr>
                <a:xfrm>
                  <a:off x="3013" y="1599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2" y="5"/>
                      </a:moveTo>
                      <a:lnTo>
                        <a:pt x="0" y="5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6" name="Google Shape;1889;p37">
                  <a:extLst>
                    <a:ext uri="{FF2B5EF4-FFF2-40B4-BE49-F238E27FC236}">
                      <a16:creationId xmlns:a16="http://schemas.microsoft.com/office/drawing/2014/main" id="{429FBD54-38DA-D735-7FEF-D3DD468DBD3D}"/>
                    </a:ext>
                  </a:extLst>
                </p:cNvPr>
                <p:cNvSpPr/>
                <p:nvPr/>
              </p:nvSpPr>
              <p:spPr>
                <a:xfrm>
                  <a:off x="3011" y="1607"/>
                  <a:ext cx="4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4" extrusionOk="0">
                      <a:moveTo>
                        <a:pt x="4" y="4"/>
                      </a:move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7" name="Google Shape;1890;p37">
                  <a:extLst>
                    <a:ext uri="{FF2B5EF4-FFF2-40B4-BE49-F238E27FC236}">
                      <a16:creationId xmlns:a16="http://schemas.microsoft.com/office/drawing/2014/main" id="{D516198B-BCE4-C76E-1EBD-815B4A200578}"/>
                    </a:ext>
                  </a:extLst>
                </p:cNvPr>
                <p:cNvSpPr/>
                <p:nvPr/>
              </p:nvSpPr>
              <p:spPr>
                <a:xfrm>
                  <a:off x="3013" y="1607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8" name="Google Shape;1891;p37">
                  <a:extLst>
                    <a:ext uri="{FF2B5EF4-FFF2-40B4-BE49-F238E27FC236}">
                      <a16:creationId xmlns:a16="http://schemas.microsoft.com/office/drawing/2014/main" id="{A42905B0-CF8C-D7C8-AAA4-B763A4B0C182}"/>
                    </a:ext>
                  </a:extLst>
                </p:cNvPr>
                <p:cNvSpPr/>
                <p:nvPr/>
              </p:nvSpPr>
              <p:spPr>
                <a:xfrm>
                  <a:off x="3011" y="1614"/>
                  <a:ext cx="4" cy="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2" extrusionOk="0">
                      <a:moveTo>
                        <a:pt x="2" y="2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999" name="Google Shape;1892;p37">
                  <a:extLst>
                    <a:ext uri="{FF2B5EF4-FFF2-40B4-BE49-F238E27FC236}">
                      <a16:creationId xmlns:a16="http://schemas.microsoft.com/office/drawing/2014/main" id="{261521BB-2570-725D-A9B1-6A1B199DE5AF}"/>
                    </a:ext>
                  </a:extLst>
                </p:cNvPr>
                <p:cNvSpPr/>
                <p:nvPr/>
              </p:nvSpPr>
              <p:spPr>
                <a:xfrm>
                  <a:off x="3011" y="1611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4" y="5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0" name="Google Shape;1893;p37">
                  <a:extLst>
                    <a:ext uri="{FF2B5EF4-FFF2-40B4-BE49-F238E27FC236}">
                      <a16:creationId xmlns:a16="http://schemas.microsoft.com/office/drawing/2014/main" id="{9106700C-5ABE-998A-B950-D4103122DB12}"/>
                    </a:ext>
                  </a:extLst>
                </p:cNvPr>
                <p:cNvSpPr/>
                <p:nvPr/>
              </p:nvSpPr>
              <p:spPr>
                <a:xfrm>
                  <a:off x="3011" y="1621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1" name="Google Shape;1894;p37">
                  <a:extLst>
                    <a:ext uri="{FF2B5EF4-FFF2-40B4-BE49-F238E27FC236}">
                      <a16:creationId xmlns:a16="http://schemas.microsoft.com/office/drawing/2014/main" id="{C820BED7-902A-7FD2-731A-AE667130E84F}"/>
                    </a:ext>
                  </a:extLst>
                </p:cNvPr>
                <p:cNvSpPr/>
                <p:nvPr/>
              </p:nvSpPr>
              <p:spPr>
                <a:xfrm>
                  <a:off x="3011" y="161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2" name="Google Shape;1895;p37">
                  <a:extLst>
                    <a:ext uri="{FF2B5EF4-FFF2-40B4-BE49-F238E27FC236}">
                      <a16:creationId xmlns:a16="http://schemas.microsoft.com/office/drawing/2014/main" id="{94D64534-A6DB-0BBD-F2AF-E1B678E198E6}"/>
                    </a:ext>
                  </a:extLst>
                </p:cNvPr>
                <p:cNvSpPr/>
                <p:nvPr/>
              </p:nvSpPr>
              <p:spPr>
                <a:xfrm>
                  <a:off x="3011" y="1619"/>
                  <a:ext cx="2" cy="2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3" name="Google Shape;1896;p37">
                  <a:extLst>
                    <a:ext uri="{FF2B5EF4-FFF2-40B4-BE49-F238E27FC236}">
                      <a16:creationId xmlns:a16="http://schemas.microsoft.com/office/drawing/2014/main" id="{0C00AF5D-16AB-9A3B-5992-1D2B0FBA4C05}"/>
                    </a:ext>
                  </a:extLst>
                </p:cNvPr>
                <p:cNvSpPr/>
                <p:nvPr/>
              </p:nvSpPr>
              <p:spPr>
                <a:xfrm>
                  <a:off x="3011" y="1619"/>
                  <a:ext cx="2" cy="1"/>
                </a:xfrm>
                <a:prstGeom prst="rect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4" name="Google Shape;1897;p37">
                  <a:extLst>
                    <a:ext uri="{FF2B5EF4-FFF2-40B4-BE49-F238E27FC236}">
                      <a16:creationId xmlns:a16="http://schemas.microsoft.com/office/drawing/2014/main" id="{54470397-E7A9-C887-A2EA-1AE02AED24EB}"/>
                    </a:ext>
                  </a:extLst>
                </p:cNvPr>
                <p:cNvSpPr/>
                <p:nvPr/>
              </p:nvSpPr>
              <p:spPr>
                <a:xfrm>
                  <a:off x="3011" y="1623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4" y="5"/>
                      </a:move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5" name="Google Shape;1898;p37">
                  <a:extLst>
                    <a:ext uri="{FF2B5EF4-FFF2-40B4-BE49-F238E27FC236}">
                      <a16:creationId xmlns:a16="http://schemas.microsoft.com/office/drawing/2014/main" id="{588C3EC2-F62A-73FB-A3FC-28E6439CB88D}"/>
                    </a:ext>
                  </a:extLst>
                </p:cNvPr>
                <p:cNvSpPr/>
                <p:nvPr/>
              </p:nvSpPr>
              <p:spPr>
                <a:xfrm>
                  <a:off x="3011" y="1623"/>
                  <a:ext cx="4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3" extrusionOk="0">
                      <a:moveTo>
                        <a:pt x="4" y="3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6" name="Google Shape;1899;p37">
                  <a:extLst>
                    <a:ext uri="{FF2B5EF4-FFF2-40B4-BE49-F238E27FC236}">
                      <a16:creationId xmlns:a16="http://schemas.microsoft.com/office/drawing/2014/main" id="{26C815FA-501E-A13C-F82C-3059E134C49D}"/>
                    </a:ext>
                  </a:extLst>
                </p:cNvPr>
                <p:cNvSpPr/>
                <p:nvPr/>
              </p:nvSpPr>
              <p:spPr>
                <a:xfrm>
                  <a:off x="3011" y="1628"/>
                  <a:ext cx="4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5" extrusionOk="0">
                      <a:moveTo>
                        <a:pt x="4" y="5"/>
                      </a:moveTo>
                      <a:lnTo>
                        <a:pt x="2" y="5"/>
                      </a:lnTo>
                      <a:lnTo>
                        <a:pt x="0" y="3"/>
                      </a:lnTo>
                      <a:lnTo>
                        <a:pt x="4" y="0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7" name="Google Shape;1900;p37">
                  <a:extLst>
                    <a:ext uri="{FF2B5EF4-FFF2-40B4-BE49-F238E27FC236}">
                      <a16:creationId xmlns:a16="http://schemas.microsoft.com/office/drawing/2014/main" id="{AA58AAE8-13F4-011B-3DA6-7305D0EC2CF8}"/>
                    </a:ext>
                  </a:extLst>
                </p:cNvPr>
                <p:cNvSpPr/>
                <p:nvPr/>
              </p:nvSpPr>
              <p:spPr>
                <a:xfrm>
                  <a:off x="3011" y="1628"/>
                  <a:ext cx="4" cy="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3" extrusionOk="0">
                      <a:moveTo>
                        <a:pt x="4" y="3"/>
                      </a:moveTo>
                      <a:lnTo>
                        <a:pt x="2" y="3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8" name="Google Shape;1901;p37">
                  <a:extLst>
                    <a:ext uri="{FF2B5EF4-FFF2-40B4-BE49-F238E27FC236}">
                      <a16:creationId xmlns:a16="http://schemas.microsoft.com/office/drawing/2014/main" id="{9DE53BBD-6361-FA82-39F4-17458F3C7E88}"/>
                    </a:ext>
                  </a:extLst>
                </p:cNvPr>
                <p:cNvSpPr/>
                <p:nvPr/>
              </p:nvSpPr>
              <p:spPr>
                <a:xfrm>
                  <a:off x="3013" y="1633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5"/>
                      </a:moveTo>
                      <a:lnTo>
                        <a:pt x="0" y="7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09" name="Google Shape;1902;p37">
                  <a:extLst>
                    <a:ext uri="{FF2B5EF4-FFF2-40B4-BE49-F238E27FC236}">
                      <a16:creationId xmlns:a16="http://schemas.microsoft.com/office/drawing/2014/main" id="{4573C584-A68F-39E1-CAFB-7C765CF92BD1}"/>
                    </a:ext>
                  </a:extLst>
                </p:cNvPr>
                <p:cNvSpPr/>
                <p:nvPr/>
              </p:nvSpPr>
              <p:spPr>
                <a:xfrm>
                  <a:off x="3013" y="1633"/>
                  <a:ext cx="2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5" extrusionOk="0">
                      <a:moveTo>
                        <a:pt x="2" y="2"/>
                      </a:move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0" name="Google Shape;1903;p37">
                  <a:extLst>
                    <a:ext uri="{FF2B5EF4-FFF2-40B4-BE49-F238E27FC236}">
                      <a16:creationId xmlns:a16="http://schemas.microsoft.com/office/drawing/2014/main" id="{46AD2F5F-C50D-1F19-2E07-98F69196BA96}"/>
                    </a:ext>
                  </a:extLst>
                </p:cNvPr>
                <p:cNvSpPr/>
                <p:nvPr/>
              </p:nvSpPr>
              <p:spPr>
                <a:xfrm>
                  <a:off x="3015" y="1638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4"/>
                      </a:moveTo>
                      <a:lnTo>
                        <a:pt x="0" y="7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1" name="Google Shape;1904;p37">
                  <a:extLst>
                    <a:ext uri="{FF2B5EF4-FFF2-40B4-BE49-F238E27FC236}">
                      <a16:creationId xmlns:a16="http://schemas.microsoft.com/office/drawing/2014/main" id="{E61A3B3E-1BFD-17D9-DFDD-E36FF0E6400F}"/>
                    </a:ext>
                  </a:extLst>
                </p:cNvPr>
                <p:cNvSpPr/>
                <p:nvPr/>
              </p:nvSpPr>
              <p:spPr>
                <a:xfrm>
                  <a:off x="3013" y="1638"/>
                  <a:ext cx="5" cy="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4" extrusionOk="0">
                      <a:moveTo>
                        <a:pt x="5" y="2"/>
                      </a:moveTo>
                      <a:lnTo>
                        <a:pt x="2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2" name="Google Shape;1905;p37">
                  <a:extLst>
                    <a:ext uri="{FF2B5EF4-FFF2-40B4-BE49-F238E27FC236}">
                      <a16:creationId xmlns:a16="http://schemas.microsoft.com/office/drawing/2014/main" id="{064C05A0-F77F-9CD0-5090-9ECAC6E8F34E}"/>
                    </a:ext>
                  </a:extLst>
                </p:cNvPr>
                <p:cNvSpPr/>
                <p:nvPr/>
              </p:nvSpPr>
              <p:spPr>
                <a:xfrm>
                  <a:off x="3018" y="1642"/>
                  <a:ext cx="5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8" extrusionOk="0">
                      <a:moveTo>
                        <a:pt x="5" y="5"/>
                      </a:moveTo>
                      <a:lnTo>
                        <a:pt x="2" y="8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3" name="Google Shape;1906;p37">
                  <a:extLst>
                    <a:ext uri="{FF2B5EF4-FFF2-40B4-BE49-F238E27FC236}">
                      <a16:creationId xmlns:a16="http://schemas.microsoft.com/office/drawing/2014/main" id="{01B39C8B-E36E-7126-76FE-8AF74B3CBD59}"/>
                    </a:ext>
                  </a:extLst>
                </p:cNvPr>
                <p:cNvSpPr/>
                <p:nvPr/>
              </p:nvSpPr>
              <p:spPr>
                <a:xfrm>
                  <a:off x="3015" y="1642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3"/>
                      </a:moveTo>
                      <a:lnTo>
                        <a:pt x="3" y="5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4" name="Google Shape;1907;p37">
                  <a:extLst>
                    <a:ext uri="{FF2B5EF4-FFF2-40B4-BE49-F238E27FC236}">
                      <a16:creationId xmlns:a16="http://schemas.microsoft.com/office/drawing/2014/main" id="{4201AFD3-A099-7B82-19BF-092E775A2D95}"/>
                    </a:ext>
                  </a:extLst>
                </p:cNvPr>
                <p:cNvSpPr/>
                <p:nvPr/>
              </p:nvSpPr>
              <p:spPr>
                <a:xfrm>
                  <a:off x="3020" y="1647"/>
                  <a:ext cx="5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5" y="5"/>
                      </a:moveTo>
                      <a:lnTo>
                        <a:pt x="3" y="7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5" name="Google Shape;1908;p37">
                  <a:extLst>
                    <a:ext uri="{FF2B5EF4-FFF2-40B4-BE49-F238E27FC236}">
                      <a16:creationId xmlns:a16="http://schemas.microsoft.com/office/drawing/2014/main" id="{A7AB7CFA-FBA6-C7FB-967A-5DADBD5D2025}"/>
                    </a:ext>
                  </a:extLst>
                </p:cNvPr>
                <p:cNvSpPr/>
                <p:nvPr/>
              </p:nvSpPr>
              <p:spPr>
                <a:xfrm>
                  <a:off x="3018" y="1645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7" y="5"/>
                      </a:moveTo>
                      <a:lnTo>
                        <a:pt x="2" y="7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6" name="Google Shape;1909;p37">
                  <a:extLst>
                    <a:ext uri="{FF2B5EF4-FFF2-40B4-BE49-F238E27FC236}">
                      <a16:creationId xmlns:a16="http://schemas.microsoft.com/office/drawing/2014/main" id="{7C848D69-5DA8-0B14-0C74-61C4D53A3C16}"/>
                    </a:ext>
                  </a:extLst>
                </p:cNvPr>
                <p:cNvSpPr/>
                <p:nvPr/>
              </p:nvSpPr>
              <p:spPr>
                <a:xfrm>
                  <a:off x="3023" y="1652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7" y="5"/>
                      </a:moveTo>
                      <a:lnTo>
                        <a:pt x="4" y="7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7" name="Google Shape;1910;p37">
                  <a:extLst>
                    <a:ext uri="{FF2B5EF4-FFF2-40B4-BE49-F238E27FC236}">
                      <a16:creationId xmlns:a16="http://schemas.microsoft.com/office/drawing/2014/main" id="{4C6F228A-FA48-F6E3-2911-7ABD2361A144}"/>
                    </a:ext>
                  </a:extLst>
                </p:cNvPr>
                <p:cNvSpPr/>
                <p:nvPr/>
              </p:nvSpPr>
              <p:spPr>
                <a:xfrm>
                  <a:off x="3020" y="1650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7" extrusionOk="0">
                      <a:moveTo>
                        <a:pt x="7" y="4"/>
                      </a:moveTo>
                      <a:lnTo>
                        <a:pt x="5" y="7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8" name="Google Shape;1911;p37">
                  <a:extLst>
                    <a:ext uri="{FF2B5EF4-FFF2-40B4-BE49-F238E27FC236}">
                      <a16:creationId xmlns:a16="http://schemas.microsoft.com/office/drawing/2014/main" id="{97951C73-9D45-7E48-5A25-343950D86351}"/>
                    </a:ext>
                  </a:extLst>
                </p:cNvPr>
                <p:cNvSpPr/>
                <p:nvPr/>
              </p:nvSpPr>
              <p:spPr>
                <a:xfrm>
                  <a:off x="3027" y="1657"/>
                  <a:ext cx="5" cy="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5" extrusionOk="0">
                      <a:moveTo>
                        <a:pt x="5" y="2"/>
                      </a:moveTo>
                      <a:lnTo>
                        <a:pt x="3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2019" name="Google Shape;1912;p37">
                  <a:extLst>
                    <a:ext uri="{FF2B5EF4-FFF2-40B4-BE49-F238E27FC236}">
                      <a16:creationId xmlns:a16="http://schemas.microsoft.com/office/drawing/2014/main" id="{7E54D6E0-1A75-FCF9-CC9A-775D4DAC7246}"/>
                    </a:ext>
                  </a:extLst>
                </p:cNvPr>
                <p:cNvSpPr/>
                <p:nvPr/>
              </p:nvSpPr>
              <p:spPr>
                <a:xfrm>
                  <a:off x="3025" y="1654"/>
                  <a:ext cx="7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8" extrusionOk="0">
                      <a:moveTo>
                        <a:pt x="7" y="5"/>
                      </a:moveTo>
                      <a:lnTo>
                        <a:pt x="5" y="8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1695" name="Google Shape;1913;p37">
                <a:extLst>
                  <a:ext uri="{FF2B5EF4-FFF2-40B4-BE49-F238E27FC236}">
                    <a16:creationId xmlns:a16="http://schemas.microsoft.com/office/drawing/2014/main" id="{6A426BB8-2D63-932A-15C5-18F17CC5AA07}"/>
                  </a:ext>
                </a:extLst>
              </p:cNvPr>
              <p:cNvSpPr/>
              <p:nvPr/>
            </p:nvSpPr>
            <p:spPr>
              <a:xfrm>
                <a:off x="3032" y="1659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5"/>
                    </a:moveTo>
                    <a:lnTo>
                      <a:pt x="3" y="7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696" name="Google Shape;1914;p37">
                <a:extLst>
                  <a:ext uri="{FF2B5EF4-FFF2-40B4-BE49-F238E27FC236}">
                    <a16:creationId xmlns:a16="http://schemas.microsoft.com/office/drawing/2014/main" id="{920A2042-9039-AD56-AA81-4D01F26B6AE9}"/>
                  </a:ext>
                </a:extLst>
              </p:cNvPr>
              <p:cNvSpPr/>
              <p:nvPr/>
            </p:nvSpPr>
            <p:spPr>
              <a:xfrm>
                <a:off x="3030" y="165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3"/>
                    </a:moveTo>
                    <a:lnTo>
                      <a:pt x="2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697" name="Google Shape;1915;p37">
                <a:extLst>
                  <a:ext uri="{FF2B5EF4-FFF2-40B4-BE49-F238E27FC236}">
                    <a16:creationId xmlns:a16="http://schemas.microsoft.com/office/drawing/2014/main" id="{F7D93AF4-D3B6-8103-662F-7EBB2716A4ED}"/>
                  </a:ext>
                </a:extLst>
              </p:cNvPr>
              <p:cNvSpPr/>
              <p:nvPr/>
            </p:nvSpPr>
            <p:spPr>
              <a:xfrm>
                <a:off x="3037" y="1664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2"/>
                    </a:move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698" name="Google Shape;1916;p37">
                <a:extLst>
                  <a:ext uri="{FF2B5EF4-FFF2-40B4-BE49-F238E27FC236}">
                    <a16:creationId xmlns:a16="http://schemas.microsoft.com/office/drawing/2014/main" id="{F856B80F-7D71-C137-D2D4-9D33D398FFBF}"/>
                  </a:ext>
                </a:extLst>
              </p:cNvPr>
              <p:cNvSpPr/>
              <p:nvPr/>
            </p:nvSpPr>
            <p:spPr>
              <a:xfrm>
                <a:off x="3035" y="1662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4" y="2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699" name="Google Shape;1917;p37">
                <a:extLst>
                  <a:ext uri="{FF2B5EF4-FFF2-40B4-BE49-F238E27FC236}">
                    <a16:creationId xmlns:a16="http://schemas.microsoft.com/office/drawing/2014/main" id="{569D532E-E126-5A3E-6533-476A74C354F2}"/>
                  </a:ext>
                </a:extLst>
              </p:cNvPr>
              <p:cNvSpPr/>
              <p:nvPr/>
            </p:nvSpPr>
            <p:spPr>
              <a:xfrm>
                <a:off x="3042" y="1666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3"/>
                    </a:moveTo>
                    <a:lnTo>
                      <a:pt x="5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0" name="Google Shape;1918;p37">
                <a:extLst>
                  <a:ext uri="{FF2B5EF4-FFF2-40B4-BE49-F238E27FC236}">
                    <a16:creationId xmlns:a16="http://schemas.microsoft.com/office/drawing/2014/main" id="{2A18E470-0DD6-487F-32BA-BD5F5E55E0CC}"/>
                  </a:ext>
                </a:extLst>
              </p:cNvPr>
              <p:cNvSpPr/>
              <p:nvPr/>
            </p:nvSpPr>
            <p:spPr>
              <a:xfrm>
                <a:off x="3039" y="1664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2"/>
                    </a:moveTo>
                    <a:lnTo>
                      <a:pt x="5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1" name="Google Shape;1919;p37">
                <a:extLst>
                  <a:ext uri="{FF2B5EF4-FFF2-40B4-BE49-F238E27FC236}">
                    <a16:creationId xmlns:a16="http://schemas.microsoft.com/office/drawing/2014/main" id="{D3A8C53F-87E6-8D07-8177-AACBFCF3E349}"/>
                  </a:ext>
                </a:extLst>
              </p:cNvPr>
              <p:cNvSpPr/>
              <p:nvPr/>
            </p:nvSpPr>
            <p:spPr>
              <a:xfrm>
                <a:off x="3047" y="1669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4" h="5" extrusionOk="0">
                    <a:moveTo>
                      <a:pt x="4" y="0"/>
                    </a:moveTo>
                    <a:lnTo>
                      <a:pt x="4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2" name="Google Shape;1920;p37">
                <a:extLst>
                  <a:ext uri="{FF2B5EF4-FFF2-40B4-BE49-F238E27FC236}">
                    <a16:creationId xmlns:a16="http://schemas.microsoft.com/office/drawing/2014/main" id="{E4C11EEC-6FA5-B7EA-F870-6B166C94E5AD}"/>
                  </a:ext>
                </a:extLst>
              </p:cNvPr>
              <p:cNvSpPr/>
              <p:nvPr/>
            </p:nvSpPr>
            <p:spPr>
              <a:xfrm>
                <a:off x="3044" y="1666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3"/>
                    </a:moveTo>
                    <a:lnTo>
                      <a:pt x="5" y="5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3" name="Google Shape;1921;p37">
                <a:extLst>
                  <a:ext uri="{FF2B5EF4-FFF2-40B4-BE49-F238E27FC236}">
                    <a16:creationId xmlns:a16="http://schemas.microsoft.com/office/drawing/2014/main" id="{D8E33D0C-2FD8-3EDF-2C44-7D384D1CA1B8}"/>
                  </a:ext>
                </a:extLst>
              </p:cNvPr>
              <p:cNvSpPr/>
              <p:nvPr/>
            </p:nvSpPr>
            <p:spPr>
              <a:xfrm>
                <a:off x="3051" y="166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2"/>
                    </a:moveTo>
                    <a:lnTo>
                      <a:pt x="5" y="5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4" name="Google Shape;1922;p37">
                <a:extLst>
                  <a:ext uri="{FF2B5EF4-FFF2-40B4-BE49-F238E27FC236}">
                    <a16:creationId xmlns:a16="http://schemas.microsoft.com/office/drawing/2014/main" id="{02D39892-BA9C-74D0-5A1E-2AEB0ED80956}"/>
                  </a:ext>
                </a:extLst>
              </p:cNvPr>
              <p:cNvSpPr/>
              <p:nvPr/>
            </p:nvSpPr>
            <p:spPr>
              <a:xfrm>
                <a:off x="3051" y="1669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3" y="2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5" name="Google Shape;1923;p37">
                <a:extLst>
                  <a:ext uri="{FF2B5EF4-FFF2-40B4-BE49-F238E27FC236}">
                    <a16:creationId xmlns:a16="http://schemas.microsoft.com/office/drawing/2014/main" id="{8A6D711D-D0CE-FAD0-E036-6154053BC9A3}"/>
                  </a:ext>
                </a:extLst>
              </p:cNvPr>
              <p:cNvSpPr/>
              <p:nvPr/>
            </p:nvSpPr>
            <p:spPr>
              <a:xfrm>
                <a:off x="3059" y="1671"/>
                <a:ext cx="2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6" name="Google Shape;1924;p37">
                <a:extLst>
                  <a:ext uri="{FF2B5EF4-FFF2-40B4-BE49-F238E27FC236}">
                    <a16:creationId xmlns:a16="http://schemas.microsoft.com/office/drawing/2014/main" id="{BB2C50D4-228D-FD03-66CF-DC7828D4842B}"/>
                  </a:ext>
                </a:extLst>
              </p:cNvPr>
              <p:cNvSpPr/>
              <p:nvPr/>
            </p:nvSpPr>
            <p:spPr>
              <a:xfrm>
                <a:off x="3056" y="1671"/>
                <a:ext cx="5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7" name="Google Shape;1925;p37">
                <a:extLst>
                  <a:ext uri="{FF2B5EF4-FFF2-40B4-BE49-F238E27FC236}">
                    <a16:creationId xmlns:a16="http://schemas.microsoft.com/office/drawing/2014/main" id="{B9C87C64-7DD8-7B54-F95B-0D04677871BC}"/>
                  </a:ext>
                </a:extLst>
              </p:cNvPr>
              <p:cNvSpPr/>
              <p:nvPr/>
            </p:nvSpPr>
            <p:spPr>
              <a:xfrm>
                <a:off x="3066" y="1671"/>
                <a:ext cx="1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8" name="Google Shape;1926;p37">
                <a:extLst>
                  <a:ext uri="{FF2B5EF4-FFF2-40B4-BE49-F238E27FC236}">
                    <a16:creationId xmlns:a16="http://schemas.microsoft.com/office/drawing/2014/main" id="{C3E87BE7-8B7F-4E37-231B-826FCEF54358}"/>
                  </a:ext>
                </a:extLst>
              </p:cNvPr>
              <p:cNvSpPr/>
              <p:nvPr/>
            </p:nvSpPr>
            <p:spPr>
              <a:xfrm>
                <a:off x="3063" y="1671"/>
                <a:ext cx="3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09" name="Google Shape;1927;p37">
                <a:extLst>
                  <a:ext uri="{FF2B5EF4-FFF2-40B4-BE49-F238E27FC236}">
                    <a16:creationId xmlns:a16="http://schemas.microsoft.com/office/drawing/2014/main" id="{D8B2F8FB-3DFC-2E11-A36D-6225093693F6}"/>
                  </a:ext>
                </a:extLst>
              </p:cNvPr>
              <p:cNvSpPr/>
              <p:nvPr/>
            </p:nvSpPr>
            <p:spPr>
              <a:xfrm>
                <a:off x="3063" y="1671"/>
                <a:ext cx="3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0" name="Google Shape;1928;p37">
                <a:extLst>
                  <a:ext uri="{FF2B5EF4-FFF2-40B4-BE49-F238E27FC236}">
                    <a16:creationId xmlns:a16="http://schemas.microsoft.com/office/drawing/2014/main" id="{3D3956E4-5B76-F1AF-6CBE-36A709D32144}"/>
                  </a:ext>
                </a:extLst>
              </p:cNvPr>
              <p:cNvSpPr/>
              <p:nvPr/>
            </p:nvSpPr>
            <p:spPr>
              <a:xfrm>
                <a:off x="3063" y="1671"/>
                <a:ext cx="1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1" name="Google Shape;1929;p37">
                <a:extLst>
                  <a:ext uri="{FF2B5EF4-FFF2-40B4-BE49-F238E27FC236}">
                    <a16:creationId xmlns:a16="http://schemas.microsoft.com/office/drawing/2014/main" id="{4F281DB4-80BB-BE24-0CA3-80E0067491EE}"/>
                  </a:ext>
                </a:extLst>
              </p:cNvPr>
              <p:cNvSpPr/>
              <p:nvPr/>
            </p:nvSpPr>
            <p:spPr>
              <a:xfrm>
                <a:off x="3068" y="1671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5" y="0"/>
                    </a:moveTo>
                    <a:lnTo>
                      <a:pt x="5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2" name="Google Shape;1930;p37">
                <a:extLst>
                  <a:ext uri="{FF2B5EF4-FFF2-40B4-BE49-F238E27FC236}">
                    <a16:creationId xmlns:a16="http://schemas.microsoft.com/office/drawing/2014/main" id="{D7D959A1-A69C-C79B-DF2E-EAF0C72544D3}"/>
                  </a:ext>
                </a:extLst>
              </p:cNvPr>
              <p:cNvSpPr/>
              <p:nvPr/>
            </p:nvSpPr>
            <p:spPr>
              <a:xfrm>
                <a:off x="3068" y="1671"/>
                <a:ext cx="3" cy="3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3" name="Google Shape;1931;p37">
                <a:extLst>
                  <a:ext uri="{FF2B5EF4-FFF2-40B4-BE49-F238E27FC236}">
                    <a16:creationId xmlns:a16="http://schemas.microsoft.com/office/drawing/2014/main" id="{EE1888CB-6FFB-D664-8903-12C26A0B123B}"/>
                  </a:ext>
                </a:extLst>
              </p:cNvPr>
              <p:cNvSpPr/>
              <p:nvPr/>
            </p:nvSpPr>
            <p:spPr>
              <a:xfrm>
                <a:off x="3075" y="1669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3" y="0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4" name="Google Shape;1932;p37">
                <a:extLst>
                  <a:ext uri="{FF2B5EF4-FFF2-40B4-BE49-F238E27FC236}">
                    <a16:creationId xmlns:a16="http://schemas.microsoft.com/office/drawing/2014/main" id="{ABB17693-9FF8-9F8C-C6EE-EE5C23F03A84}"/>
                  </a:ext>
                </a:extLst>
              </p:cNvPr>
              <p:cNvSpPr/>
              <p:nvPr/>
            </p:nvSpPr>
            <p:spPr>
              <a:xfrm>
                <a:off x="3073" y="1671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2" y="0"/>
                    </a:moveTo>
                    <a:lnTo>
                      <a:pt x="5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5" name="Google Shape;1933;p37">
                <a:extLst>
                  <a:ext uri="{FF2B5EF4-FFF2-40B4-BE49-F238E27FC236}">
                    <a16:creationId xmlns:a16="http://schemas.microsoft.com/office/drawing/2014/main" id="{DCB03470-3E79-4091-BE2D-DF1477D8B055}"/>
                  </a:ext>
                </a:extLst>
              </p:cNvPr>
              <p:cNvSpPr/>
              <p:nvPr/>
            </p:nvSpPr>
            <p:spPr>
              <a:xfrm>
                <a:off x="3080" y="166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3" y="0"/>
                    </a:moveTo>
                    <a:lnTo>
                      <a:pt x="5" y="2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6" name="Google Shape;1934;p37">
                <a:extLst>
                  <a:ext uri="{FF2B5EF4-FFF2-40B4-BE49-F238E27FC236}">
                    <a16:creationId xmlns:a16="http://schemas.microsoft.com/office/drawing/2014/main" id="{806F0542-5B41-8633-17D0-02D87AC03B41}"/>
                  </a:ext>
                </a:extLst>
              </p:cNvPr>
              <p:cNvSpPr/>
              <p:nvPr/>
            </p:nvSpPr>
            <p:spPr>
              <a:xfrm>
                <a:off x="3078" y="166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lnTo>
                      <a:pt x="5" y="2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7" name="Google Shape;1935;p37">
                <a:extLst>
                  <a:ext uri="{FF2B5EF4-FFF2-40B4-BE49-F238E27FC236}">
                    <a16:creationId xmlns:a16="http://schemas.microsoft.com/office/drawing/2014/main" id="{AEBFFE2B-E0CA-3096-008A-D2526750A23C}"/>
                  </a:ext>
                </a:extLst>
              </p:cNvPr>
              <p:cNvSpPr/>
              <p:nvPr/>
            </p:nvSpPr>
            <p:spPr>
              <a:xfrm>
                <a:off x="3085" y="1666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lnTo>
                      <a:pt x="5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8" name="Google Shape;1936;p37">
                <a:extLst>
                  <a:ext uri="{FF2B5EF4-FFF2-40B4-BE49-F238E27FC236}">
                    <a16:creationId xmlns:a16="http://schemas.microsoft.com/office/drawing/2014/main" id="{70ADE205-3370-AB4E-D594-9693FCAECC6B}"/>
                  </a:ext>
                </a:extLst>
              </p:cNvPr>
              <p:cNvSpPr/>
              <p:nvPr/>
            </p:nvSpPr>
            <p:spPr>
              <a:xfrm>
                <a:off x="3083" y="1666"/>
                <a:ext cx="4" cy="5"/>
              </a:xfrm>
              <a:custGeom>
                <a:avLst/>
                <a:gdLst/>
                <a:ahLst/>
                <a:cxnLst/>
                <a:rect l="l" t="t" r="r" b="b"/>
                <a:pathLst>
                  <a:path w="4" h="5" extrusionOk="0">
                    <a:moveTo>
                      <a:pt x="4" y="0"/>
                    </a:moveTo>
                    <a:lnTo>
                      <a:pt x="4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19" name="Google Shape;1937;p37">
                <a:extLst>
                  <a:ext uri="{FF2B5EF4-FFF2-40B4-BE49-F238E27FC236}">
                    <a16:creationId xmlns:a16="http://schemas.microsoft.com/office/drawing/2014/main" id="{8175E612-B0C7-508E-EF1E-0BE9BF539B92}"/>
                  </a:ext>
                </a:extLst>
              </p:cNvPr>
              <p:cNvSpPr/>
              <p:nvPr/>
            </p:nvSpPr>
            <p:spPr>
              <a:xfrm>
                <a:off x="3090" y="1664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lnTo>
                      <a:pt x="5" y="2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0" name="Google Shape;1938;p37">
                <a:extLst>
                  <a:ext uri="{FF2B5EF4-FFF2-40B4-BE49-F238E27FC236}">
                    <a16:creationId xmlns:a16="http://schemas.microsoft.com/office/drawing/2014/main" id="{9CA97A55-BE34-F1C4-77CF-C53D539F8659}"/>
                  </a:ext>
                </a:extLst>
              </p:cNvPr>
              <p:cNvSpPr/>
              <p:nvPr/>
            </p:nvSpPr>
            <p:spPr>
              <a:xfrm>
                <a:off x="3087" y="1664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0"/>
                    </a:moveTo>
                    <a:lnTo>
                      <a:pt x="5" y="2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1" name="Google Shape;1939;p37">
                <a:extLst>
                  <a:ext uri="{FF2B5EF4-FFF2-40B4-BE49-F238E27FC236}">
                    <a16:creationId xmlns:a16="http://schemas.microsoft.com/office/drawing/2014/main" id="{F324CBDA-02F5-7A26-6A68-AFD95F3864A0}"/>
                  </a:ext>
                </a:extLst>
              </p:cNvPr>
              <p:cNvSpPr/>
              <p:nvPr/>
            </p:nvSpPr>
            <p:spPr>
              <a:xfrm>
                <a:off x="3095" y="1659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2" y="0"/>
                    </a:moveTo>
                    <a:lnTo>
                      <a:pt x="4" y="3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2" name="Google Shape;1940;p37">
                <a:extLst>
                  <a:ext uri="{FF2B5EF4-FFF2-40B4-BE49-F238E27FC236}">
                    <a16:creationId xmlns:a16="http://schemas.microsoft.com/office/drawing/2014/main" id="{1937DAC5-7329-4C19-C7ED-F4311308CEF0}"/>
                  </a:ext>
                </a:extLst>
              </p:cNvPr>
              <p:cNvSpPr/>
              <p:nvPr/>
            </p:nvSpPr>
            <p:spPr>
              <a:xfrm>
                <a:off x="3092" y="1662"/>
                <a:ext cx="5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3" y="0"/>
                    </a:moveTo>
                    <a:lnTo>
                      <a:pt x="5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3" name="Google Shape;1941;p37">
                <a:extLst>
                  <a:ext uri="{FF2B5EF4-FFF2-40B4-BE49-F238E27FC236}">
                    <a16:creationId xmlns:a16="http://schemas.microsoft.com/office/drawing/2014/main" id="{66EECB52-F211-5BEF-9EEB-4F2D96E07BB6}"/>
                  </a:ext>
                </a:extLst>
              </p:cNvPr>
              <p:cNvSpPr/>
              <p:nvPr/>
            </p:nvSpPr>
            <p:spPr>
              <a:xfrm>
                <a:off x="3097" y="1657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5" y="0"/>
                    </a:moveTo>
                    <a:lnTo>
                      <a:pt x="7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4" name="Google Shape;1942;p37">
                <a:extLst>
                  <a:ext uri="{FF2B5EF4-FFF2-40B4-BE49-F238E27FC236}">
                    <a16:creationId xmlns:a16="http://schemas.microsoft.com/office/drawing/2014/main" id="{66CEFD0C-4DFA-368C-9239-6A4D5C77668E}"/>
                  </a:ext>
                </a:extLst>
              </p:cNvPr>
              <p:cNvSpPr/>
              <p:nvPr/>
            </p:nvSpPr>
            <p:spPr>
              <a:xfrm>
                <a:off x="3097" y="1659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2" y="0"/>
                    </a:moveTo>
                    <a:lnTo>
                      <a:pt x="5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5" name="Google Shape;1943;p37">
                <a:extLst>
                  <a:ext uri="{FF2B5EF4-FFF2-40B4-BE49-F238E27FC236}">
                    <a16:creationId xmlns:a16="http://schemas.microsoft.com/office/drawing/2014/main" id="{62879E5E-8524-7971-A645-79D32C382080}"/>
                  </a:ext>
                </a:extLst>
              </p:cNvPr>
              <p:cNvSpPr/>
              <p:nvPr/>
            </p:nvSpPr>
            <p:spPr>
              <a:xfrm>
                <a:off x="3102" y="1652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0"/>
                    </a:moveTo>
                    <a:lnTo>
                      <a:pt x="5" y="2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6" name="Google Shape;1944;p37">
                <a:extLst>
                  <a:ext uri="{FF2B5EF4-FFF2-40B4-BE49-F238E27FC236}">
                    <a16:creationId xmlns:a16="http://schemas.microsoft.com/office/drawing/2014/main" id="{E1A619DB-D06C-9682-9E9E-C2514EAEA00D}"/>
                  </a:ext>
                </a:extLst>
              </p:cNvPr>
              <p:cNvSpPr/>
              <p:nvPr/>
            </p:nvSpPr>
            <p:spPr>
              <a:xfrm>
                <a:off x="3099" y="1654"/>
                <a:ext cx="8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5" extrusionOk="0">
                    <a:moveTo>
                      <a:pt x="5" y="0"/>
                    </a:moveTo>
                    <a:lnTo>
                      <a:pt x="8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7" name="Google Shape;1945;p37">
                <a:extLst>
                  <a:ext uri="{FF2B5EF4-FFF2-40B4-BE49-F238E27FC236}">
                    <a16:creationId xmlns:a16="http://schemas.microsoft.com/office/drawing/2014/main" id="{E1D756DE-AC28-39F9-954B-D1CBA25F3EED}"/>
                  </a:ext>
                </a:extLst>
              </p:cNvPr>
              <p:cNvSpPr/>
              <p:nvPr/>
            </p:nvSpPr>
            <p:spPr>
              <a:xfrm>
                <a:off x="3107" y="1647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2" y="0"/>
                    </a:moveTo>
                    <a:lnTo>
                      <a:pt x="4" y="3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8" name="Google Shape;1946;p37">
                <a:extLst>
                  <a:ext uri="{FF2B5EF4-FFF2-40B4-BE49-F238E27FC236}">
                    <a16:creationId xmlns:a16="http://schemas.microsoft.com/office/drawing/2014/main" id="{BD1E2BD0-39B4-F06A-F321-DF6655F1B5B6}"/>
                  </a:ext>
                </a:extLst>
              </p:cNvPr>
              <p:cNvSpPr/>
              <p:nvPr/>
            </p:nvSpPr>
            <p:spPr>
              <a:xfrm>
                <a:off x="3104" y="1650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3" y="0"/>
                    </a:moveTo>
                    <a:lnTo>
                      <a:pt x="5" y="2"/>
                    </a:lnTo>
                    <a:lnTo>
                      <a:pt x="3" y="7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29" name="Google Shape;1947;p37">
                <a:extLst>
                  <a:ext uri="{FF2B5EF4-FFF2-40B4-BE49-F238E27FC236}">
                    <a16:creationId xmlns:a16="http://schemas.microsoft.com/office/drawing/2014/main" id="{635DB70E-693A-950F-FED9-438943D14429}"/>
                  </a:ext>
                </a:extLst>
              </p:cNvPr>
              <p:cNvSpPr/>
              <p:nvPr/>
            </p:nvSpPr>
            <p:spPr>
              <a:xfrm>
                <a:off x="3109" y="1642"/>
                <a:ext cx="5" cy="8"/>
              </a:xfrm>
              <a:custGeom>
                <a:avLst/>
                <a:gdLst/>
                <a:ahLst/>
                <a:cxnLst/>
                <a:rect l="l" t="t" r="r" b="b"/>
                <a:pathLst>
                  <a:path w="5" h="8" extrusionOk="0">
                    <a:moveTo>
                      <a:pt x="2" y="0"/>
                    </a:moveTo>
                    <a:lnTo>
                      <a:pt x="5" y="3"/>
                    </a:lnTo>
                    <a:lnTo>
                      <a:pt x="2" y="8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0" name="Google Shape;1948;p37">
                <a:extLst>
                  <a:ext uri="{FF2B5EF4-FFF2-40B4-BE49-F238E27FC236}">
                    <a16:creationId xmlns:a16="http://schemas.microsoft.com/office/drawing/2014/main" id="{561870E8-4AD0-838A-B3F3-F586169FF9EF}"/>
                  </a:ext>
                </a:extLst>
              </p:cNvPr>
              <p:cNvSpPr/>
              <p:nvPr/>
            </p:nvSpPr>
            <p:spPr>
              <a:xfrm>
                <a:off x="3107" y="1645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2" y="0"/>
                    </a:moveTo>
                    <a:lnTo>
                      <a:pt x="7" y="2"/>
                    </a:lnTo>
                    <a:lnTo>
                      <a:pt x="4" y="7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1" name="Google Shape;1949;p37">
                <a:extLst>
                  <a:ext uri="{FF2B5EF4-FFF2-40B4-BE49-F238E27FC236}">
                    <a16:creationId xmlns:a16="http://schemas.microsoft.com/office/drawing/2014/main" id="{D867E35A-90FB-C178-0B4C-1ECC582FFE0F}"/>
                  </a:ext>
                </a:extLst>
              </p:cNvPr>
              <p:cNvSpPr/>
              <p:nvPr/>
            </p:nvSpPr>
            <p:spPr>
              <a:xfrm>
                <a:off x="3111" y="1638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3" y="0"/>
                    </a:moveTo>
                    <a:lnTo>
                      <a:pt x="5" y="2"/>
                    </a:lnTo>
                    <a:lnTo>
                      <a:pt x="3" y="7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2" name="Google Shape;1950;p37">
                <a:extLst>
                  <a:ext uri="{FF2B5EF4-FFF2-40B4-BE49-F238E27FC236}">
                    <a16:creationId xmlns:a16="http://schemas.microsoft.com/office/drawing/2014/main" id="{FCCD606E-11DE-6EDC-DAE3-F04D1B2CF720}"/>
                  </a:ext>
                </a:extLst>
              </p:cNvPr>
              <p:cNvSpPr/>
              <p:nvPr/>
            </p:nvSpPr>
            <p:spPr>
              <a:xfrm>
                <a:off x="3111" y="1640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0" y="0"/>
                    </a:moveTo>
                    <a:lnTo>
                      <a:pt x="5" y="2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3" name="Google Shape;1951;p37">
                <a:extLst>
                  <a:ext uri="{FF2B5EF4-FFF2-40B4-BE49-F238E27FC236}">
                    <a16:creationId xmlns:a16="http://schemas.microsoft.com/office/drawing/2014/main" id="{B86A8788-0EC8-560E-C3ED-DC15149B4D9F}"/>
                  </a:ext>
                </a:extLst>
              </p:cNvPr>
              <p:cNvSpPr/>
              <p:nvPr/>
            </p:nvSpPr>
            <p:spPr>
              <a:xfrm>
                <a:off x="3114" y="1633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2" y="0"/>
                    </a:moveTo>
                    <a:lnTo>
                      <a:pt x="5" y="2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4" name="Google Shape;1952;p37">
                <a:extLst>
                  <a:ext uri="{FF2B5EF4-FFF2-40B4-BE49-F238E27FC236}">
                    <a16:creationId xmlns:a16="http://schemas.microsoft.com/office/drawing/2014/main" id="{D3D0DF3D-9399-A580-36A0-D87F2260FE7B}"/>
                  </a:ext>
                </a:extLst>
              </p:cNvPr>
              <p:cNvSpPr/>
              <p:nvPr/>
            </p:nvSpPr>
            <p:spPr>
              <a:xfrm>
                <a:off x="3114" y="1635"/>
                <a:ext cx="2" cy="5"/>
              </a:xfrm>
              <a:custGeom>
                <a:avLst/>
                <a:gdLst/>
                <a:ahLst/>
                <a:cxnLst/>
                <a:rect l="l" t="t" r="r" b="b"/>
                <a:pathLst>
                  <a:path w="2" h="5" extrusionOk="0">
                    <a:moveTo>
                      <a:pt x="0" y="0"/>
                    </a:moveTo>
                    <a:lnTo>
                      <a:pt x="2" y="3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5" name="Google Shape;1953;p37">
                <a:extLst>
                  <a:ext uri="{FF2B5EF4-FFF2-40B4-BE49-F238E27FC236}">
                    <a16:creationId xmlns:a16="http://schemas.microsoft.com/office/drawing/2014/main" id="{8D80167E-5E4A-5BD9-2507-1DB1091ECD61}"/>
                  </a:ext>
                </a:extLst>
              </p:cNvPr>
              <p:cNvSpPr/>
              <p:nvPr/>
            </p:nvSpPr>
            <p:spPr>
              <a:xfrm>
                <a:off x="3116" y="1628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0" y="0"/>
                    </a:moveTo>
                    <a:lnTo>
                      <a:pt x="3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6" name="Google Shape;1954;p37">
                <a:extLst>
                  <a:ext uri="{FF2B5EF4-FFF2-40B4-BE49-F238E27FC236}">
                    <a16:creationId xmlns:a16="http://schemas.microsoft.com/office/drawing/2014/main" id="{947A2933-9B1A-A48C-7AF8-F68B5D8DEC9C}"/>
                  </a:ext>
                </a:extLst>
              </p:cNvPr>
              <p:cNvSpPr/>
              <p:nvPr/>
            </p:nvSpPr>
            <p:spPr>
              <a:xfrm>
                <a:off x="3114" y="1631"/>
                <a:ext cx="5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2" y="0"/>
                    </a:moveTo>
                    <a:lnTo>
                      <a:pt x="5" y="0"/>
                    </a:lnTo>
                    <a:lnTo>
                      <a:pt x="5" y="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7" name="Google Shape;1955;p37">
                <a:extLst>
                  <a:ext uri="{FF2B5EF4-FFF2-40B4-BE49-F238E27FC236}">
                    <a16:creationId xmlns:a16="http://schemas.microsoft.com/office/drawing/2014/main" id="{FD87D014-EC86-A3C1-95E7-8EA60536B864}"/>
                  </a:ext>
                </a:extLst>
              </p:cNvPr>
              <p:cNvSpPr/>
              <p:nvPr/>
            </p:nvSpPr>
            <p:spPr>
              <a:xfrm>
                <a:off x="3116" y="1623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8" name="Google Shape;1956;p37">
                <a:extLst>
                  <a:ext uri="{FF2B5EF4-FFF2-40B4-BE49-F238E27FC236}">
                    <a16:creationId xmlns:a16="http://schemas.microsoft.com/office/drawing/2014/main" id="{CDC2AA0A-DE8E-25DD-D581-F4FA547E5B87}"/>
                  </a:ext>
                </a:extLst>
              </p:cNvPr>
              <p:cNvSpPr/>
              <p:nvPr/>
            </p:nvSpPr>
            <p:spPr>
              <a:xfrm>
                <a:off x="3116" y="1626"/>
                <a:ext cx="3" cy="2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39" name="Google Shape;1957;p37">
                <a:extLst>
                  <a:ext uri="{FF2B5EF4-FFF2-40B4-BE49-F238E27FC236}">
                    <a16:creationId xmlns:a16="http://schemas.microsoft.com/office/drawing/2014/main" id="{D8A087EE-293E-17A4-FF85-C8377F55DF1D}"/>
                  </a:ext>
                </a:extLst>
              </p:cNvPr>
              <p:cNvSpPr/>
              <p:nvPr/>
            </p:nvSpPr>
            <p:spPr>
              <a:xfrm>
                <a:off x="3116" y="1619"/>
                <a:ext cx="5" cy="2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0" name="Google Shape;1958;p37">
                <a:extLst>
                  <a:ext uri="{FF2B5EF4-FFF2-40B4-BE49-F238E27FC236}">
                    <a16:creationId xmlns:a16="http://schemas.microsoft.com/office/drawing/2014/main" id="{15966468-CA5B-21C5-9549-D6ABDC6D6413}"/>
                  </a:ext>
                </a:extLst>
              </p:cNvPr>
              <p:cNvSpPr/>
              <p:nvPr/>
            </p:nvSpPr>
            <p:spPr>
              <a:xfrm>
                <a:off x="3116" y="1619"/>
                <a:ext cx="5" cy="2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1" name="Google Shape;1959;p37">
                <a:extLst>
                  <a:ext uri="{FF2B5EF4-FFF2-40B4-BE49-F238E27FC236}">
                    <a16:creationId xmlns:a16="http://schemas.microsoft.com/office/drawing/2014/main" id="{48E27B71-5065-5AC1-E2A6-5FECF91DEBB6}"/>
                  </a:ext>
                </a:extLst>
              </p:cNvPr>
              <p:cNvSpPr/>
              <p:nvPr/>
            </p:nvSpPr>
            <p:spPr>
              <a:xfrm>
                <a:off x="3116" y="1621"/>
                <a:ext cx="5" cy="2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2" name="Google Shape;1960;p37">
                <a:extLst>
                  <a:ext uri="{FF2B5EF4-FFF2-40B4-BE49-F238E27FC236}">
                    <a16:creationId xmlns:a16="http://schemas.microsoft.com/office/drawing/2014/main" id="{721A139B-D3AF-16DF-2A49-7ADB3083CF28}"/>
                  </a:ext>
                </a:extLst>
              </p:cNvPr>
              <p:cNvSpPr/>
              <p:nvPr/>
            </p:nvSpPr>
            <p:spPr>
              <a:xfrm>
                <a:off x="3116" y="1621"/>
                <a:ext cx="5" cy="1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3" name="Google Shape;1961;p37">
                <a:extLst>
                  <a:ext uri="{FF2B5EF4-FFF2-40B4-BE49-F238E27FC236}">
                    <a16:creationId xmlns:a16="http://schemas.microsoft.com/office/drawing/2014/main" id="{8E1F3B57-6BFF-8E11-2036-FBB9DD15C589}"/>
                  </a:ext>
                </a:extLst>
              </p:cNvPr>
              <p:cNvSpPr/>
              <p:nvPr/>
            </p:nvSpPr>
            <p:spPr>
              <a:xfrm>
                <a:off x="3116" y="1614"/>
                <a:ext cx="5" cy="2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0" y="0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4" name="Google Shape;1962;p37">
                <a:extLst>
                  <a:ext uri="{FF2B5EF4-FFF2-40B4-BE49-F238E27FC236}">
                    <a16:creationId xmlns:a16="http://schemas.microsoft.com/office/drawing/2014/main" id="{82769510-394D-550F-7BB6-B8C8ABB20DC2}"/>
                  </a:ext>
                </a:extLst>
              </p:cNvPr>
              <p:cNvSpPr/>
              <p:nvPr/>
            </p:nvSpPr>
            <p:spPr>
              <a:xfrm>
                <a:off x="3116" y="1614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0"/>
                    </a:moveTo>
                    <a:lnTo>
                      <a:pt x="3" y="0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5" name="Google Shape;1963;p37">
                <a:extLst>
                  <a:ext uri="{FF2B5EF4-FFF2-40B4-BE49-F238E27FC236}">
                    <a16:creationId xmlns:a16="http://schemas.microsoft.com/office/drawing/2014/main" id="{B324701D-8A51-FFAB-1725-A0C7C5D9C15A}"/>
                  </a:ext>
                </a:extLst>
              </p:cNvPr>
              <p:cNvSpPr/>
              <p:nvPr/>
            </p:nvSpPr>
            <p:spPr>
              <a:xfrm>
                <a:off x="3116" y="1607"/>
                <a:ext cx="3" cy="4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0" y="2"/>
                    </a:moveTo>
                    <a:lnTo>
                      <a:pt x="3" y="0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6" name="Google Shape;1964;p37">
                <a:extLst>
                  <a:ext uri="{FF2B5EF4-FFF2-40B4-BE49-F238E27FC236}">
                    <a16:creationId xmlns:a16="http://schemas.microsoft.com/office/drawing/2014/main" id="{7581A51E-D6B9-EE33-F104-3FF492FAA76A}"/>
                  </a:ext>
                </a:extLst>
              </p:cNvPr>
              <p:cNvSpPr/>
              <p:nvPr/>
            </p:nvSpPr>
            <p:spPr>
              <a:xfrm>
                <a:off x="3116" y="1609"/>
                <a:ext cx="3" cy="5"/>
              </a:xfrm>
              <a:prstGeom prst="rect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7" name="Google Shape;1965;p37">
                <a:extLst>
                  <a:ext uri="{FF2B5EF4-FFF2-40B4-BE49-F238E27FC236}">
                    <a16:creationId xmlns:a16="http://schemas.microsoft.com/office/drawing/2014/main" id="{C72ECA68-CF76-6FFA-D9C3-E0472CB6E740}"/>
                  </a:ext>
                </a:extLst>
              </p:cNvPr>
              <p:cNvSpPr/>
              <p:nvPr/>
            </p:nvSpPr>
            <p:spPr>
              <a:xfrm>
                <a:off x="3114" y="1602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0"/>
                    </a:moveTo>
                    <a:lnTo>
                      <a:pt x="2" y="0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8" name="Google Shape;1966;p37">
                <a:extLst>
                  <a:ext uri="{FF2B5EF4-FFF2-40B4-BE49-F238E27FC236}">
                    <a16:creationId xmlns:a16="http://schemas.microsoft.com/office/drawing/2014/main" id="{A48D6A7B-2517-F4A6-CAFB-2302DCBC4CE4}"/>
                  </a:ext>
                </a:extLst>
              </p:cNvPr>
              <p:cNvSpPr/>
              <p:nvPr/>
            </p:nvSpPr>
            <p:spPr>
              <a:xfrm>
                <a:off x="3114" y="1604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0"/>
                    </a:moveTo>
                    <a:lnTo>
                      <a:pt x="2" y="0"/>
                    </a:lnTo>
                    <a:lnTo>
                      <a:pt x="5" y="3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49" name="Google Shape;1967;p37">
                <a:extLst>
                  <a:ext uri="{FF2B5EF4-FFF2-40B4-BE49-F238E27FC236}">
                    <a16:creationId xmlns:a16="http://schemas.microsoft.com/office/drawing/2014/main" id="{7D49D96D-E6BD-61EB-C90F-8A04628996DE}"/>
                  </a:ext>
                </a:extLst>
              </p:cNvPr>
              <p:cNvSpPr/>
              <p:nvPr/>
            </p:nvSpPr>
            <p:spPr>
              <a:xfrm>
                <a:off x="3111" y="1597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0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0" name="Google Shape;1968;p37">
                <a:extLst>
                  <a:ext uri="{FF2B5EF4-FFF2-40B4-BE49-F238E27FC236}">
                    <a16:creationId xmlns:a16="http://schemas.microsoft.com/office/drawing/2014/main" id="{8400D0D7-386D-30E0-001F-B5623B32F8EA}"/>
                  </a:ext>
                </a:extLst>
              </p:cNvPr>
              <p:cNvSpPr/>
              <p:nvPr/>
            </p:nvSpPr>
            <p:spPr>
              <a:xfrm>
                <a:off x="3111" y="1597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0" y="2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3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1" name="Google Shape;1969;p37">
                <a:extLst>
                  <a:ext uri="{FF2B5EF4-FFF2-40B4-BE49-F238E27FC236}">
                    <a16:creationId xmlns:a16="http://schemas.microsoft.com/office/drawing/2014/main" id="{9ABA2298-C8CF-ED4E-D480-029C23781DB1}"/>
                  </a:ext>
                </a:extLst>
              </p:cNvPr>
              <p:cNvSpPr/>
              <p:nvPr/>
            </p:nvSpPr>
            <p:spPr>
              <a:xfrm>
                <a:off x="3109" y="1590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0" y="2"/>
                    </a:moveTo>
                    <a:lnTo>
                      <a:pt x="2" y="0"/>
                    </a:lnTo>
                    <a:lnTo>
                      <a:pt x="5" y="5"/>
                    </a:lnTo>
                    <a:lnTo>
                      <a:pt x="2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2" name="Google Shape;1970;p37">
                <a:extLst>
                  <a:ext uri="{FF2B5EF4-FFF2-40B4-BE49-F238E27FC236}">
                    <a16:creationId xmlns:a16="http://schemas.microsoft.com/office/drawing/2014/main" id="{70DA108F-9CC4-0BC2-EABC-475D2B006C51}"/>
                  </a:ext>
                </a:extLst>
              </p:cNvPr>
              <p:cNvSpPr/>
              <p:nvPr/>
            </p:nvSpPr>
            <p:spPr>
              <a:xfrm>
                <a:off x="3109" y="1592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0" y="3"/>
                    </a:moveTo>
                    <a:lnTo>
                      <a:pt x="5" y="0"/>
                    </a:lnTo>
                    <a:lnTo>
                      <a:pt x="7" y="5"/>
                    </a:lnTo>
                    <a:lnTo>
                      <a:pt x="2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3" name="Google Shape;1971;p37">
                <a:extLst>
                  <a:ext uri="{FF2B5EF4-FFF2-40B4-BE49-F238E27FC236}">
                    <a16:creationId xmlns:a16="http://schemas.microsoft.com/office/drawing/2014/main" id="{9E0D5EE7-3599-98E8-ECD3-7449B39FD0FD}"/>
                  </a:ext>
                </a:extLst>
              </p:cNvPr>
              <p:cNvSpPr/>
              <p:nvPr/>
            </p:nvSpPr>
            <p:spPr>
              <a:xfrm>
                <a:off x="3107" y="1585"/>
                <a:ext cx="4" cy="7"/>
              </a:xfrm>
              <a:custGeom>
                <a:avLst/>
                <a:gdLst/>
                <a:ahLst/>
                <a:cxnLst/>
                <a:rect l="l" t="t" r="r" b="b"/>
                <a:pathLst>
                  <a:path w="4" h="7" extrusionOk="0">
                    <a:moveTo>
                      <a:pt x="0" y="2"/>
                    </a:moveTo>
                    <a:lnTo>
                      <a:pt x="2" y="0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4" name="Google Shape;1972;p37">
                <a:extLst>
                  <a:ext uri="{FF2B5EF4-FFF2-40B4-BE49-F238E27FC236}">
                    <a16:creationId xmlns:a16="http://schemas.microsoft.com/office/drawing/2014/main" id="{6C7ABB05-73AA-57CA-BA89-1CDEBA5981CC}"/>
                  </a:ext>
                </a:extLst>
              </p:cNvPr>
              <p:cNvSpPr/>
              <p:nvPr/>
            </p:nvSpPr>
            <p:spPr>
              <a:xfrm>
                <a:off x="3107" y="1587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7" h="8" extrusionOk="0">
                    <a:moveTo>
                      <a:pt x="0" y="3"/>
                    </a:moveTo>
                    <a:lnTo>
                      <a:pt x="2" y="0"/>
                    </a:lnTo>
                    <a:lnTo>
                      <a:pt x="7" y="5"/>
                    </a:lnTo>
                    <a:lnTo>
                      <a:pt x="2" y="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5" name="Google Shape;1973;p37">
                <a:extLst>
                  <a:ext uri="{FF2B5EF4-FFF2-40B4-BE49-F238E27FC236}">
                    <a16:creationId xmlns:a16="http://schemas.microsoft.com/office/drawing/2014/main" id="{1672315D-3F49-18EA-CAD2-E1E3A6D8C1E3}"/>
                  </a:ext>
                </a:extLst>
              </p:cNvPr>
              <p:cNvSpPr/>
              <p:nvPr/>
            </p:nvSpPr>
            <p:spPr>
              <a:xfrm>
                <a:off x="3102" y="1583"/>
                <a:ext cx="5" cy="4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6" name="Google Shape;1974;p37">
                <a:extLst>
                  <a:ext uri="{FF2B5EF4-FFF2-40B4-BE49-F238E27FC236}">
                    <a16:creationId xmlns:a16="http://schemas.microsoft.com/office/drawing/2014/main" id="{1C4FA0CF-85BF-F6CD-6563-9192014598D9}"/>
                  </a:ext>
                </a:extLst>
              </p:cNvPr>
              <p:cNvSpPr/>
              <p:nvPr/>
            </p:nvSpPr>
            <p:spPr>
              <a:xfrm>
                <a:off x="3104" y="1585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0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7" name="Google Shape;1975;p37">
                <a:extLst>
                  <a:ext uri="{FF2B5EF4-FFF2-40B4-BE49-F238E27FC236}">
                    <a16:creationId xmlns:a16="http://schemas.microsoft.com/office/drawing/2014/main" id="{48001EB3-1E0D-98E2-F0F0-C30221CAA619}"/>
                  </a:ext>
                </a:extLst>
              </p:cNvPr>
              <p:cNvSpPr/>
              <p:nvPr/>
            </p:nvSpPr>
            <p:spPr>
              <a:xfrm>
                <a:off x="3097" y="1578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0" y="2"/>
                    </a:moveTo>
                    <a:lnTo>
                      <a:pt x="2" y="0"/>
                    </a:lnTo>
                    <a:lnTo>
                      <a:pt x="7" y="5"/>
                    </a:lnTo>
                    <a:lnTo>
                      <a:pt x="5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8" name="Google Shape;1976;p37">
                <a:extLst>
                  <a:ext uri="{FF2B5EF4-FFF2-40B4-BE49-F238E27FC236}">
                    <a16:creationId xmlns:a16="http://schemas.microsoft.com/office/drawing/2014/main" id="{7D8523BB-D6E0-0077-1798-06F04C9000A7}"/>
                  </a:ext>
                </a:extLst>
              </p:cNvPr>
              <p:cNvSpPr/>
              <p:nvPr/>
            </p:nvSpPr>
            <p:spPr>
              <a:xfrm>
                <a:off x="3099" y="1580"/>
                <a:ext cx="8" cy="5"/>
              </a:xfrm>
              <a:custGeom>
                <a:avLst/>
                <a:gdLst/>
                <a:ahLst/>
                <a:cxnLst/>
                <a:rect l="l" t="t" r="r" b="b"/>
                <a:pathLst>
                  <a:path w="8" h="5" extrusionOk="0">
                    <a:moveTo>
                      <a:pt x="0" y="3"/>
                    </a:moveTo>
                    <a:lnTo>
                      <a:pt x="3" y="0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59" name="Google Shape;1977;p37">
                <a:extLst>
                  <a:ext uri="{FF2B5EF4-FFF2-40B4-BE49-F238E27FC236}">
                    <a16:creationId xmlns:a16="http://schemas.microsoft.com/office/drawing/2014/main" id="{6A9AB8B0-7DA9-0BDC-0048-22AB4A4DF9B0}"/>
                  </a:ext>
                </a:extLst>
              </p:cNvPr>
              <p:cNvSpPr/>
              <p:nvPr/>
            </p:nvSpPr>
            <p:spPr>
              <a:xfrm>
                <a:off x="3095" y="1576"/>
                <a:ext cx="4" cy="4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0" name="Google Shape;1978;p37">
                <a:extLst>
                  <a:ext uri="{FF2B5EF4-FFF2-40B4-BE49-F238E27FC236}">
                    <a16:creationId xmlns:a16="http://schemas.microsoft.com/office/drawing/2014/main" id="{B5385F42-B867-58C4-BEE2-F81EC3B89B86}"/>
                  </a:ext>
                </a:extLst>
              </p:cNvPr>
              <p:cNvSpPr/>
              <p:nvPr/>
            </p:nvSpPr>
            <p:spPr>
              <a:xfrm>
                <a:off x="3095" y="1576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7" h="7" extrusionOk="0">
                    <a:moveTo>
                      <a:pt x="0" y="2"/>
                    </a:moveTo>
                    <a:lnTo>
                      <a:pt x="2" y="0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1" name="Google Shape;1979;p37">
                <a:extLst>
                  <a:ext uri="{FF2B5EF4-FFF2-40B4-BE49-F238E27FC236}">
                    <a16:creationId xmlns:a16="http://schemas.microsoft.com/office/drawing/2014/main" id="{5621466F-04DD-14A7-AF77-110EC0843E9F}"/>
                  </a:ext>
                </a:extLst>
              </p:cNvPr>
              <p:cNvSpPr/>
              <p:nvPr/>
            </p:nvSpPr>
            <p:spPr>
              <a:xfrm>
                <a:off x="3090" y="1573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3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2" name="Google Shape;1980;p37">
                <a:extLst>
                  <a:ext uri="{FF2B5EF4-FFF2-40B4-BE49-F238E27FC236}">
                    <a16:creationId xmlns:a16="http://schemas.microsoft.com/office/drawing/2014/main" id="{13C363D2-D067-5435-BB4F-CF7A3333D553}"/>
                  </a:ext>
                </a:extLst>
              </p:cNvPr>
              <p:cNvSpPr/>
              <p:nvPr/>
            </p:nvSpPr>
            <p:spPr>
              <a:xfrm>
                <a:off x="3092" y="1573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3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3" name="Google Shape;1981;p37">
                <a:extLst>
                  <a:ext uri="{FF2B5EF4-FFF2-40B4-BE49-F238E27FC236}">
                    <a16:creationId xmlns:a16="http://schemas.microsoft.com/office/drawing/2014/main" id="{2AA61A0E-3438-E1DF-1D79-9C260017D71E}"/>
                  </a:ext>
                </a:extLst>
              </p:cNvPr>
              <p:cNvSpPr/>
              <p:nvPr/>
            </p:nvSpPr>
            <p:spPr>
              <a:xfrm>
                <a:off x="3085" y="157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2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4" name="Google Shape;1982;p37">
                <a:extLst>
                  <a:ext uri="{FF2B5EF4-FFF2-40B4-BE49-F238E27FC236}">
                    <a16:creationId xmlns:a16="http://schemas.microsoft.com/office/drawing/2014/main" id="{72955F91-D0D3-42CF-E6C6-DD8A338A021E}"/>
                  </a:ext>
                </a:extLst>
              </p:cNvPr>
              <p:cNvSpPr/>
              <p:nvPr/>
            </p:nvSpPr>
            <p:spPr>
              <a:xfrm>
                <a:off x="3087" y="157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2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3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5" name="Google Shape;1983;p37">
                <a:extLst>
                  <a:ext uri="{FF2B5EF4-FFF2-40B4-BE49-F238E27FC236}">
                    <a16:creationId xmlns:a16="http://schemas.microsoft.com/office/drawing/2014/main" id="{80A763FC-8EEF-76A4-5728-F01BFA0DA2CC}"/>
                  </a:ext>
                </a:extLst>
              </p:cNvPr>
              <p:cNvSpPr/>
              <p:nvPr/>
            </p:nvSpPr>
            <p:spPr>
              <a:xfrm>
                <a:off x="3080" y="1568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3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3" y="5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6" name="Google Shape;1984;p37">
                <a:extLst>
                  <a:ext uri="{FF2B5EF4-FFF2-40B4-BE49-F238E27FC236}">
                    <a16:creationId xmlns:a16="http://schemas.microsoft.com/office/drawing/2014/main" id="{0677825F-7EC4-62CB-9E15-168B27EB0774}"/>
                  </a:ext>
                </a:extLst>
              </p:cNvPr>
              <p:cNvSpPr/>
              <p:nvPr/>
            </p:nvSpPr>
            <p:spPr>
              <a:xfrm>
                <a:off x="3080" y="1568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7" h="5" extrusionOk="0">
                    <a:moveTo>
                      <a:pt x="0" y="3"/>
                    </a:moveTo>
                    <a:lnTo>
                      <a:pt x="3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7" name="Google Shape;1985;p37">
                <a:extLst>
                  <a:ext uri="{FF2B5EF4-FFF2-40B4-BE49-F238E27FC236}">
                    <a16:creationId xmlns:a16="http://schemas.microsoft.com/office/drawing/2014/main" id="{886D4AEA-9EF5-B487-D772-0A4B4758E04F}"/>
                  </a:ext>
                </a:extLst>
              </p:cNvPr>
              <p:cNvSpPr/>
              <p:nvPr/>
            </p:nvSpPr>
            <p:spPr>
              <a:xfrm>
                <a:off x="3073" y="1566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5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8" name="Google Shape;1986;p37">
                <a:extLst>
                  <a:ext uri="{FF2B5EF4-FFF2-40B4-BE49-F238E27FC236}">
                    <a16:creationId xmlns:a16="http://schemas.microsoft.com/office/drawing/2014/main" id="{310FAF24-A1EE-E400-8700-E590DAFCF005}"/>
                  </a:ext>
                </a:extLst>
              </p:cNvPr>
              <p:cNvSpPr/>
              <p:nvPr/>
            </p:nvSpPr>
            <p:spPr>
              <a:xfrm>
                <a:off x="3075" y="1568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0" y="3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69" name="Google Shape;1987;p37">
                <a:extLst>
                  <a:ext uri="{FF2B5EF4-FFF2-40B4-BE49-F238E27FC236}">
                    <a16:creationId xmlns:a16="http://schemas.microsoft.com/office/drawing/2014/main" id="{626502C9-7349-048A-29B8-E7A4CE7A5D4D}"/>
                  </a:ext>
                </a:extLst>
              </p:cNvPr>
              <p:cNvSpPr/>
              <p:nvPr/>
            </p:nvSpPr>
            <p:spPr>
              <a:xfrm>
                <a:off x="3068" y="1566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0" y="2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0" name="Google Shape;1988;p37">
                <a:extLst>
                  <a:ext uri="{FF2B5EF4-FFF2-40B4-BE49-F238E27FC236}">
                    <a16:creationId xmlns:a16="http://schemas.microsoft.com/office/drawing/2014/main" id="{EC65B5B9-BBBC-256B-CEAA-A4BC59AF7788}"/>
                  </a:ext>
                </a:extLst>
              </p:cNvPr>
              <p:cNvSpPr/>
              <p:nvPr/>
            </p:nvSpPr>
            <p:spPr>
              <a:xfrm>
                <a:off x="3071" y="1566"/>
                <a:ext cx="2" cy="5"/>
              </a:xfrm>
              <a:custGeom>
                <a:avLst/>
                <a:gdLst/>
                <a:ahLst/>
                <a:cxnLst/>
                <a:rect l="l" t="t" r="r" b="b"/>
                <a:pathLst>
                  <a:path w="2" h="5" extrusionOk="0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1" name="Google Shape;1989;p37">
                <a:extLst>
                  <a:ext uri="{FF2B5EF4-FFF2-40B4-BE49-F238E27FC236}">
                    <a16:creationId xmlns:a16="http://schemas.microsoft.com/office/drawing/2014/main" id="{C145C0AC-7217-AD5D-FA79-91E89D89EB7C}"/>
                  </a:ext>
                </a:extLst>
              </p:cNvPr>
              <p:cNvSpPr/>
              <p:nvPr/>
            </p:nvSpPr>
            <p:spPr>
              <a:xfrm>
                <a:off x="3023" y="1578"/>
                <a:ext cx="86" cy="86"/>
              </a:xfrm>
              <a:custGeom>
                <a:avLst/>
                <a:gdLst/>
                <a:ahLst/>
                <a:cxnLst/>
                <a:rect l="l" t="t" r="r" b="b"/>
                <a:pathLst>
                  <a:path w="36" h="36" extrusionOk="0">
                    <a:moveTo>
                      <a:pt x="36" y="18"/>
                    </a:moveTo>
                    <a:cubicBezTo>
                      <a:pt x="36" y="8"/>
                      <a:pt x="2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6"/>
                      <a:pt x="18" y="36"/>
                    </a:cubicBezTo>
                    <a:cubicBezTo>
                      <a:pt x="28" y="36"/>
                      <a:pt x="36" y="28"/>
                      <a:pt x="36" y="18"/>
                    </a:cubicBezTo>
                    <a:moveTo>
                      <a:pt x="34" y="18"/>
                    </a:moveTo>
                    <a:cubicBezTo>
                      <a:pt x="34" y="27"/>
                      <a:pt x="27" y="34"/>
                      <a:pt x="18" y="34"/>
                    </a:cubicBezTo>
                    <a:cubicBezTo>
                      <a:pt x="9" y="34"/>
                      <a:pt x="2" y="27"/>
                      <a:pt x="2" y="18"/>
                    </a:cubicBezTo>
                    <a:cubicBezTo>
                      <a:pt x="2" y="9"/>
                      <a:pt x="9" y="2"/>
                      <a:pt x="18" y="2"/>
                    </a:cubicBezTo>
                    <a:cubicBezTo>
                      <a:pt x="27" y="2"/>
                      <a:pt x="34" y="9"/>
                      <a:pt x="34" y="18"/>
                    </a:cubicBezTo>
                  </a:path>
                </a:pathLst>
              </a:custGeom>
              <a:solidFill>
                <a:srgbClr val="83818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2" name="Google Shape;1990;p37">
                <a:extLst>
                  <a:ext uri="{FF2B5EF4-FFF2-40B4-BE49-F238E27FC236}">
                    <a16:creationId xmlns:a16="http://schemas.microsoft.com/office/drawing/2014/main" id="{C06B3BB8-2CC2-C9BA-3637-69DB69817E51}"/>
                  </a:ext>
                </a:extLst>
              </p:cNvPr>
              <p:cNvSpPr/>
              <p:nvPr/>
            </p:nvSpPr>
            <p:spPr>
              <a:xfrm>
                <a:off x="3025" y="1580"/>
                <a:ext cx="82" cy="82"/>
              </a:xfrm>
              <a:custGeom>
                <a:avLst/>
                <a:gdLst/>
                <a:ahLst/>
                <a:cxnLst/>
                <a:rect l="l" t="t" r="r" b="b"/>
                <a:pathLst>
                  <a:path w="34" h="34" extrusionOk="0">
                    <a:moveTo>
                      <a:pt x="34" y="17"/>
                    </a:moveTo>
                    <a:cubicBezTo>
                      <a:pt x="34" y="7"/>
                      <a:pt x="26" y="0"/>
                      <a:pt x="17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moveTo>
                      <a:pt x="32" y="17"/>
                    </a:moveTo>
                    <a:cubicBezTo>
                      <a:pt x="32" y="25"/>
                      <a:pt x="25" y="32"/>
                      <a:pt x="17" y="32"/>
                    </a:cubicBezTo>
                    <a:cubicBezTo>
                      <a:pt x="8" y="32"/>
                      <a:pt x="2" y="25"/>
                      <a:pt x="2" y="17"/>
                    </a:cubicBezTo>
                    <a:cubicBezTo>
                      <a:pt x="2" y="8"/>
                      <a:pt x="8" y="2"/>
                      <a:pt x="17" y="2"/>
                    </a:cubicBezTo>
                    <a:cubicBezTo>
                      <a:pt x="25" y="2"/>
                      <a:pt x="32" y="8"/>
                      <a:pt x="32" y="17"/>
                    </a:cubicBezTo>
                  </a:path>
                </a:pathLst>
              </a:custGeom>
              <a:solidFill>
                <a:srgbClr val="85848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3" name="Google Shape;1991;p37">
                <a:extLst>
                  <a:ext uri="{FF2B5EF4-FFF2-40B4-BE49-F238E27FC236}">
                    <a16:creationId xmlns:a16="http://schemas.microsoft.com/office/drawing/2014/main" id="{200E50D7-546C-12FE-F59C-BFE69FCF7F93}"/>
                  </a:ext>
                </a:extLst>
              </p:cNvPr>
              <p:cNvSpPr/>
              <p:nvPr/>
            </p:nvSpPr>
            <p:spPr>
              <a:xfrm>
                <a:off x="3027" y="1583"/>
                <a:ext cx="77" cy="76"/>
              </a:xfrm>
              <a:custGeom>
                <a:avLst/>
                <a:gdLst/>
                <a:ahLst/>
                <a:cxnLst/>
                <a:rect l="l" t="t" r="r" b="b"/>
                <a:pathLst>
                  <a:path w="32" h="32" extrusionOk="0">
                    <a:moveTo>
                      <a:pt x="32" y="16"/>
                    </a:move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moveTo>
                      <a:pt x="30" y="16"/>
                    </a:moveTo>
                    <a:cubicBezTo>
                      <a:pt x="30" y="23"/>
                      <a:pt x="24" y="30"/>
                      <a:pt x="16" y="30"/>
                    </a:cubicBezTo>
                    <a:cubicBezTo>
                      <a:pt x="8" y="30"/>
                      <a:pt x="2" y="23"/>
                      <a:pt x="2" y="16"/>
                    </a:cubicBezTo>
                    <a:cubicBezTo>
                      <a:pt x="2" y="8"/>
                      <a:pt x="8" y="2"/>
                      <a:pt x="16" y="2"/>
                    </a:cubicBezTo>
                    <a:cubicBezTo>
                      <a:pt x="24" y="2"/>
                      <a:pt x="30" y="8"/>
                      <a:pt x="30" y="16"/>
                    </a:cubicBezTo>
                  </a:path>
                </a:pathLst>
              </a:custGeom>
              <a:solidFill>
                <a:srgbClr val="87868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4" name="Google Shape;1992;p37">
                <a:extLst>
                  <a:ext uri="{FF2B5EF4-FFF2-40B4-BE49-F238E27FC236}">
                    <a16:creationId xmlns:a16="http://schemas.microsoft.com/office/drawing/2014/main" id="{F4F19AA5-184F-EB55-94D4-1444C041A553}"/>
                  </a:ext>
                </a:extLst>
              </p:cNvPr>
              <p:cNvSpPr/>
              <p:nvPr/>
            </p:nvSpPr>
            <p:spPr>
              <a:xfrm>
                <a:off x="3030" y="1585"/>
                <a:ext cx="72" cy="72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30" y="15"/>
                    </a:moveTo>
                    <a:cubicBezTo>
                      <a:pt x="30" y="6"/>
                      <a:pt x="23" y="0"/>
                      <a:pt x="15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0" y="23"/>
                      <a:pt x="6" y="30"/>
                      <a:pt x="15" y="30"/>
                    </a:cubicBezTo>
                    <a:cubicBezTo>
                      <a:pt x="23" y="30"/>
                      <a:pt x="30" y="23"/>
                      <a:pt x="30" y="15"/>
                    </a:cubicBezTo>
                    <a:moveTo>
                      <a:pt x="28" y="15"/>
                    </a:moveTo>
                    <a:cubicBezTo>
                      <a:pt x="28" y="22"/>
                      <a:pt x="22" y="28"/>
                      <a:pt x="15" y="28"/>
                    </a:cubicBezTo>
                    <a:cubicBezTo>
                      <a:pt x="8" y="28"/>
                      <a:pt x="2" y="22"/>
                      <a:pt x="2" y="15"/>
                    </a:cubicBezTo>
                    <a:cubicBezTo>
                      <a:pt x="2" y="7"/>
                      <a:pt x="8" y="2"/>
                      <a:pt x="15" y="2"/>
                    </a:cubicBezTo>
                    <a:cubicBezTo>
                      <a:pt x="22" y="2"/>
                      <a:pt x="28" y="7"/>
                      <a:pt x="28" y="15"/>
                    </a:cubicBezTo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5" name="Google Shape;1993;p37">
                <a:extLst>
                  <a:ext uri="{FF2B5EF4-FFF2-40B4-BE49-F238E27FC236}">
                    <a16:creationId xmlns:a16="http://schemas.microsoft.com/office/drawing/2014/main" id="{83C50EA8-EAB6-EB4E-25C9-B423B8105D25}"/>
                  </a:ext>
                </a:extLst>
              </p:cNvPr>
              <p:cNvSpPr/>
              <p:nvPr/>
            </p:nvSpPr>
            <p:spPr>
              <a:xfrm>
                <a:off x="3032" y="1587"/>
                <a:ext cx="67" cy="67"/>
              </a:xfrm>
              <a:custGeom>
                <a:avLst/>
                <a:gdLst/>
                <a:ahLst/>
                <a:cxnLst/>
                <a:rect l="l" t="t" r="r" b="b"/>
                <a:pathLst>
                  <a:path w="28" h="28" extrusionOk="0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8"/>
                      <a:pt x="14" y="28"/>
                    </a:cubicBezTo>
                    <a:cubicBezTo>
                      <a:pt x="22" y="28"/>
                      <a:pt x="28" y="21"/>
                      <a:pt x="28" y="14"/>
                    </a:cubicBezTo>
                    <a:moveTo>
                      <a:pt x="26" y="14"/>
                    </a:moveTo>
                    <a:cubicBezTo>
                      <a:pt x="26" y="20"/>
                      <a:pt x="21" y="26"/>
                      <a:pt x="14" y="26"/>
                    </a:cubicBezTo>
                    <a:cubicBezTo>
                      <a:pt x="7" y="26"/>
                      <a:pt x="2" y="20"/>
                      <a:pt x="2" y="14"/>
                    </a:cubicBezTo>
                    <a:cubicBezTo>
                      <a:pt x="2" y="7"/>
                      <a:pt x="7" y="2"/>
                      <a:pt x="14" y="2"/>
                    </a:cubicBezTo>
                    <a:cubicBezTo>
                      <a:pt x="21" y="2"/>
                      <a:pt x="26" y="7"/>
                      <a:pt x="26" y="14"/>
                    </a:cubicBezTo>
                  </a:path>
                </a:pathLst>
              </a:custGeom>
              <a:solidFill>
                <a:srgbClr val="8A898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6" name="Google Shape;1994;p37">
                <a:extLst>
                  <a:ext uri="{FF2B5EF4-FFF2-40B4-BE49-F238E27FC236}">
                    <a16:creationId xmlns:a16="http://schemas.microsoft.com/office/drawing/2014/main" id="{885B0ED9-9E20-DD6B-45D8-2493DADAA73E}"/>
                  </a:ext>
                </a:extLst>
              </p:cNvPr>
              <p:cNvSpPr/>
              <p:nvPr/>
            </p:nvSpPr>
            <p:spPr>
              <a:xfrm>
                <a:off x="3035" y="1590"/>
                <a:ext cx="62" cy="62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26" y="13"/>
                    </a:moveTo>
                    <a:cubicBezTo>
                      <a:pt x="26" y="5"/>
                      <a:pt x="20" y="0"/>
                      <a:pt x="13" y="0"/>
                    </a:cubicBezTo>
                    <a:cubicBezTo>
                      <a:pt x="6" y="0"/>
                      <a:pt x="0" y="5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moveTo>
                      <a:pt x="24" y="13"/>
                    </a:moveTo>
                    <a:cubicBezTo>
                      <a:pt x="24" y="19"/>
                      <a:pt x="19" y="24"/>
                      <a:pt x="13" y="24"/>
                    </a:cubicBezTo>
                    <a:cubicBezTo>
                      <a:pt x="7" y="24"/>
                      <a:pt x="2" y="19"/>
                      <a:pt x="2" y="13"/>
                    </a:cubicBezTo>
                    <a:cubicBezTo>
                      <a:pt x="2" y="7"/>
                      <a:pt x="7" y="2"/>
                      <a:pt x="13" y="2"/>
                    </a:cubicBezTo>
                    <a:cubicBezTo>
                      <a:pt x="19" y="2"/>
                      <a:pt x="24" y="7"/>
                      <a:pt x="24" y="13"/>
                    </a:cubicBezTo>
                  </a:path>
                </a:pathLst>
              </a:custGeom>
              <a:solidFill>
                <a:srgbClr val="8B8A8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7" name="Google Shape;1995;p37">
                <a:extLst>
                  <a:ext uri="{FF2B5EF4-FFF2-40B4-BE49-F238E27FC236}">
                    <a16:creationId xmlns:a16="http://schemas.microsoft.com/office/drawing/2014/main" id="{DA72B248-B575-06CC-1747-153115617982}"/>
                  </a:ext>
                </a:extLst>
              </p:cNvPr>
              <p:cNvSpPr/>
              <p:nvPr/>
            </p:nvSpPr>
            <p:spPr>
              <a:xfrm>
                <a:off x="3037" y="1592"/>
                <a:ext cx="58" cy="5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12"/>
                    </a:move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4"/>
                      <a:pt x="12" y="24"/>
                    </a:cubicBezTo>
                    <a:cubicBezTo>
                      <a:pt x="19" y="24"/>
                      <a:pt x="24" y="18"/>
                      <a:pt x="24" y="12"/>
                    </a:cubicBezTo>
                    <a:moveTo>
                      <a:pt x="22" y="12"/>
                    </a:moveTo>
                    <a:cubicBezTo>
                      <a:pt x="22" y="17"/>
                      <a:pt x="17" y="22"/>
                      <a:pt x="12" y="22"/>
                    </a:cubicBezTo>
                    <a:cubicBezTo>
                      <a:pt x="6" y="22"/>
                      <a:pt x="2" y="17"/>
                      <a:pt x="2" y="12"/>
                    </a:cubicBezTo>
                    <a:cubicBezTo>
                      <a:pt x="2" y="6"/>
                      <a:pt x="6" y="2"/>
                      <a:pt x="12" y="2"/>
                    </a:cubicBezTo>
                    <a:cubicBezTo>
                      <a:pt x="17" y="2"/>
                      <a:pt x="22" y="6"/>
                      <a:pt x="22" y="12"/>
                    </a:cubicBezTo>
                  </a:path>
                </a:pathLst>
              </a:custGeom>
              <a:solidFill>
                <a:srgbClr val="8E8D8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8" name="Google Shape;1996;p37">
                <a:extLst>
                  <a:ext uri="{FF2B5EF4-FFF2-40B4-BE49-F238E27FC236}">
                    <a16:creationId xmlns:a16="http://schemas.microsoft.com/office/drawing/2014/main" id="{1740E7F2-7966-881E-3956-AEB06433AEE8}"/>
                  </a:ext>
                </a:extLst>
              </p:cNvPr>
              <p:cNvSpPr/>
              <p:nvPr/>
            </p:nvSpPr>
            <p:spPr>
              <a:xfrm>
                <a:off x="3039" y="1595"/>
                <a:ext cx="53" cy="52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1"/>
                    </a:move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moveTo>
                      <a:pt x="20" y="11"/>
                    </a:moveTo>
                    <a:cubicBezTo>
                      <a:pt x="20" y="16"/>
                      <a:pt x="16" y="20"/>
                      <a:pt x="11" y="20"/>
                    </a:cubicBezTo>
                    <a:cubicBezTo>
                      <a:pt x="6" y="20"/>
                      <a:pt x="2" y="16"/>
                      <a:pt x="2" y="11"/>
                    </a:cubicBezTo>
                    <a:cubicBezTo>
                      <a:pt x="2" y="6"/>
                      <a:pt x="6" y="2"/>
                      <a:pt x="11" y="2"/>
                    </a:cubicBezTo>
                    <a:cubicBezTo>
                      <a:pt x="16" y="2"/>
                      <a:pt x="20" y="6"/>
                      <a:pt x="20" y="11"/>
                    </a:cubicBezTo>
                  </a:path>
                </a:pathLst>
              </a:custGeom>
              <a:solidFill>
                <a:srgbClr val="91908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79" name="Google Shape;1997;p37">
                <a:extLst>
                  <a:ext uri="{FF2B5EF4-FFF2-40B4-BE49-F238E27FC236}">
                    <a16:creationId xmlns:a16="http://schemas.microsoft.com/office/drawing/2014/main" id="{940C2AC3-00A4-E1CE-4519-203DD02EDD3E}"/>
                  </a:ext>
                </a:extLst>
              </p:cNvPr>
              <p:cNvSpPr/>
              <p:nvPr/>
            </p:nvSpPr>
            <p:spPr>
              <a:xfrm>
                <a:off x="3042" y="1597"/>
                <a:ext cx="48" cy="48"/>
              </a:xfrm>
              <a:custGeom>
                <a:avLst/>
                <a:gdLst/>
                <a:ahLst/>
                <a:cxnLst/>
                <a:rect l="l" t="t" r="r" b="b"/>
                <a:pathLst>
                  <a:path w="20" h="20" extrusionOk="0">
                    <a:moveTo>
                      <a:pt x="20" y="10"/>
                    </a:moveTo>
                    <a:cubicBezTo>
                      <a:pt x="20" y="4"/>
                      <a:pt x="15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5" y="20"/>
                      <a:pt x="20" y="15"/>
                      <a:pt x="20" y="10"/>
                    </a:cubicBezTo>
                    <a:moveTo>
                      <a:pt x="18" y="10"/>
                    </a:moveTo>
                    <a:cubicBezTo>
                      <a:pt x="18" y="14"/>
                      <a:pt x="14" y="18"/>
                      <a:pt x="10" y="18"/>
                    </a:cubicBezTo>
                    <a:cubicBezTo>
                      <a:pt x="5" y="18"/>
                      <a:pt x="2" y="14"/>
                      <a:pt x="2" y="10"/>
                    </a:cubicBezTo>
                    <a:cubicBezTo>
                      <a:pt x="2" y="5"/>
                      <a:pt x="5" y="2"/>
                      <a:pt x="10" y="2"/>
                    </a:cubicBezTo>
                    <a:cubicBezTo>
                      <a:pt x="14" y="2"/>
                      <a:pt x="18" y="5"/>
                      <a:pt x="18" y="10"/>
                    </a:cubicBezTo>
                  </a:path>
                </a:pathLst>
              </a:custGeom>
              <a:solidFill>
                <a:srgbClr val="9291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0" name="Google Shape;1998;p37">
                <a:extLst>
                  <a:ext uri="{FF2B5EF4-FFF2-40B4-BE49-F238E27FC236}">
                    <a16:creationId xmlns:a16="http://schemas.microsoft.com/office/drawing/2014/main" id="{4C489FB2-3A8A-B4D0-65AA-F8C196AC9ACB}"/>
                  </a:ext>
                </a:extLst>
              </p:cNvPr>
              <p:cNvSpPr/>
              <p:nvPr/>
            </p:nvSpPr>
            <p:spPr>
              <a:xfrm>
                <a:off x="3044" y="1599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9"/>
                    </a:moveTo>
                    <a:cubicBezTo>
                      <a:pt x="18" y="4"/>
                      <a:pt x="14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moveTo>
                      <a:pt x="16" y="9"/>
                    </a:moveTo>
                    <a:cubicBezTo>
                      <a:pt x="16" y="13"/>
                      <a:pt x="13" y="16"/>
                      <a:pt x="9" y="16"/>
                    </a:cubicBezTo>
                    <a:cubicBezTo>
                      <a:pt x="5" y="16"/>
                      <a:pt x="2" y="13"/>
                      <a:pt x="2" y="9"/>
                    </a:cubicBezTo>
                    <a:cubicBezTo>
                      <a:pt x="2" y="5"/>
                      <a:pt x="5" y="2"/>
                      <a:pt x="9" y="2"/>
                    </a:cubicBezTo>
                    <a:cubicBezTo>
                      <a:pt x="13" y="2"/>
                      <a:pt x="16" y="5"/>
                      <a:pt x="16" y="9"/>
                    </a:cubicBezTo>
                  </a:path>
                </a:pathLst>
              </a:custGeom>
              <a:solidFill>
                <a:srgbClr val="9594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1" name="Google Shape;1999;p37">
                <a:extLst>
                  <a:ext uri="{FF2B5EF4-FFF2-40B4-BE49-F238E27FC236}">
                    <a16:creationId xmlns:a16="http://schemas.microsoft.com/office/drawing/2014/main" id="{1785B959-5B40-F9DF-7269-7DAE839FF878}"/>
                  </a:ext>
                </a:extLst>
              </p:cNvPr>
              <p:cNvSpPr/>
              <p:nvPr/>
            </p:nvSpPr>
            <p:spPr>
              <a:xfrm>
                <a:off x="3047" y="1602"/>
                <a:ext cx="38" cy="38"/>
              </a:xfrm>
              <a:custGeom>
                <a:avLst/>
                <a:gdLst/>
                <a:ahLst/>
                <a:cxnLst/>
                <a:rect l="l" t="t" r="r" b="b"/>
                <a:pathLst>
                  <a:path w="16" h="16" extrusionOk="0">
                    <a:moveTo>
                      <a:pt x="16" y="8"/>
                    </a:moveTo>
                    <a:cubicBezTo>
                      <a:pt x="16" y="3"/>
                      <a:pt x="12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2"/>
                      <a:pt x="3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moveTo>
                      <a:pt x="14" y="8"/>
                    </a:moveTo>
                    <a:cubicBezTo>
                      <a:pt x="14" y="11"/>
                      <a:pt x="11" y="14"/>
                      <a:pt x="8" y="14"/>
                    </a:cubicBezTo>
                    <a:cubicBezTo>
                      <a:pt x="5" y="14"/>
                      <a:pt x="2" y="11"/>
                      <a:pt x="2" y="8"/>
                    </a:cubicBezTo>
                    <a:cubicBezTo>
                      <a:pt x="2" y="4"/>
                      <a:pt x="5" y="2"/>
                      <a:pt x="8" y="2"/>
                    </a:cubicBezTo>
                    <a:cubicBezTo>
                      <a:pt x="11" y="2"/>
                      <a:pt x="14" y="4"/>
                      <a:pt x="14" y="8"/>
                    </a:cubicBezTo>
                  </a:path>
                </a:pathLst>
              </a:custGeom>
              <a:solidFill>
                <a:srgbClr val="98979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2" name="Google Shape;2000;p37">
                <a:extLst>
                  <a:ext uri="{FF2B5EF4-FFF2-40B4-BE49-F238E27FC236}">
                    <a16:creationId xmlns:a16="http://schemas.microsoft.com/office/drawing/2014/main" id="{C5237D19-2CF4-A79D-2DE9-5CDE79363909}"/>
                  </a:ext>
                </a:extLst>
              </p:cNvPr>
              <p:cNvSpPr/>
              <p:nvPr/>
            </p:nvSpPr>
            <p:spPr>
              <a:xfrm>
                <a:off x="3049" y="1604"/>
                <a:ext cx="34" cy="34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moveTo>
                      <a:pt x="12" y="7"/>
                    </a:moveTo>
                    <a:cubicBezTo>
                      <a:pt x="12" y="9"/>
                      <a:pt x="10" y="12"/>
                      <a:pt x="7" y="12"/>
                    </a:cubicBezTo>
                    <a:cubicBezTo>
                      <a:pt x="4" y="12"/>
                      <a:pt x="2" y="9"/>
                      <a:pt x="2" y="7"/>
                    </a:cubicBezTo>
                    <a:cubicBezTo>
                      <a:pt x="2" y="4"/>
                      <a:pt x="4" y="2"/>
                      <a:pt x="7" y="2"/>
                    </a:cubicBezTo>
                    <a:cubicBezTo>
                      <a:pt x="10" y="2"/>
                      <a:pt x="12" y="4"/>
                      <a:pt x="12" y="7"/>
                    </a:cubicBezTo>
                  </a:path>
                </a:pathLst>
              </a:custGeom>
              <a:solidFill>
                <a:srgbClr val="99989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3" name="Google Shape;2001;p37">
                <a:extLst>
                  <a:ext uri="{FF2B5EF4-FFF2-40B4-BE49-F238E27FC236}">
                    <a16:creationId xmlns:a16="http://schemas.microsoft.com/office/drawing/2014/main" id="{CDD0F359-6FDE-3CBF-259E-D3215DA5A5FE}"/>
                  </a:ext>
                </a:extLst>
              </p:cNvPr>
              <p:cNvSpPr/>
              <p:nvPr/>
            </p:nvSpPr>
            <p:spPr>
              <a:xfrm>
                <a:off x="3051" y="1607"/>
                <a:ext cx="29" cy="28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6"/>
                    </a:move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9" y="12"/>
                      <a:pt x="12" y="9"/>
                      <a:pt x="12" y="6"/>
                    </a:cubicBezTo>
                    <a:moveTo>
                      <a:pt x="10" y="6"/>
                    </a:moveTo>
                    <a:cubicBezTo>
                      <a:pt x="10" y="8"/>
                      <a:pt x="8" y="10"/>
                      <a:pt x="6" y="10"/>
                    </a:cubicBezTo>
                    <a:cubicBezTo>
                      <a:pt x="4" y="10"/>
                      <a:pt x="2" y="8"/>
                      <a:pt x="2" y="6"/>
                    </a:cubicBezTo>
                    <a:cubicBezTo>
                      <a:pt x="2" y="3"/>
                      <a:pt x="4" y="2"/>
                      <a:pt x="6" y="2"/>
                    </a:cubicBezTo>
                    <a:cubicBezTo>
                      <a:pt x="8" y="2"/>
                      <a:pt x="10" y="3"/>
                      <a:pt x="10" y="6"/>
                    </a:cubicBezTo>
                  </a:path>
                </a:pathLst>
              </a:custGeom>
              <a:solidFill>
                <a:srgbClr val="9D9C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4" name="Google Shape;2002;p37">
                <a:extLst>
                  <a:ext uri="{FF2B5EF4-FFF2-40B4-BE49-F238E27FC236}">
                    <a16:creationId xmlns:a16="http://schemas.microsoft.com/office/drawing/2014/main" id="{B2DF3132-CE66-DFB8-5F66-687074433032}"/>
                  </a:ext>
                </a:extLst>
              </p:cNvPr>
              <p:cNvSpPr/>
              <p:nvPr/>
            </p:nvSpPr>
            <p:spPr>
              <a:xfrm>
                <a:off x="3054" y="1609"/>
                <a:ext cx="24" cy="24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5"/>
                    </a:move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  <a:cubicBezTo>
                      <a:pt x="8" y="10"/>
                      <a:pt x="10" y="7"/>
                      <a:pt x="10" y="5"/>
                    </a:cubicBezTo>
                    <a:moveTo>
                      <a:pt x="8" y="5"/>
                    </a:moveTo>
                    <a:cubicBezTo>
                      <a:pt x="8" y="6"/>
                      <a:pt x="7" y="8"/>
                      <a:pt x="5" y="8"/>
                    </a:cubicBezTo>
                    <a:cubicBezTo>
                      <a:pt x="3" y="8"/>
                      <a:pt x="2" y="6"/>
                      <a:pt x="2" y="5"/>
                    </a:cubicBezTo>
                    <a:cubicBezTo>
                      <a:pt x="2" y="3"/>
                      <a:pt x="3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</a:path>
                </a:pathLst>
              </a:custGeom>
              <a:solidFill>
                <a:srgbClr val="A09F9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5" name="Google Shape;2003;p37">
                <a:extLst>
                  <a:ext uri="{FF2B5EF4-FFF2-40B4-BE49-F238E27FC236}">
                    <a16:creationId xmlns:a16="http://schemas.microsoft.com/office/drawing/2014/main" id="{DDB19733-A7C4-32AE-9A07-8D333CF1EBA9}"/>
                  </a:ext>
                </a:extLst>
              </p:cNvPr>
              <p:cNvSpPr/>
              <p:nvPr/>
            </p:nvSpPr>
            <p:spPr>
              <a:xfrm>
                <a:off x="3056" y="1611"/>
                <a:ext cx="19" cy="20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8" y="4"/>
                    </a:move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6" y="8"/>
                      <a:pt x="8" y="6"/>
                      <a:pt x="8" y="4"/>
                    </a:cubicBezTo>
                    <a:moveTo>
                      <a:pt x="6" y="4"/>
                    </a:moveTo>
                    <a:cubicBezTo>
                      <a:pt x="6" y="5"/>
                      <a:pt x="5" y="6"/>
                      <a:pt x="4" y="6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5" y="2"/>
                      <a:pt x="6" y="3"/>
                      <a:pt x="6" y="4"/>
                    </a:cubicBezTo>
                  </a:path>
                </a:pathLst>
              </a:custGeom>
              <a:solidFill>
                <a:srgbClr val="A1A0A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6" name="Google Shape;2004;p37">
                <a:extLst>
                  <a:ext uri="{FF2B5EF4-FFF2-40B4-BE49-F238E27FC236}">
                    <a16:creationId xmlns:a16="http://schemas.microsoft.com/office/drawing/2014/main" id="{A95C31F7-C4EF-3836-BD5E-CA4FB294A355}"/>
                  </a:ext>
                </a:extLst>
              </p:cNvPr>
              <p:cNvSpPr/>
              <p:nvPr/>
            </p:nvSpPr>
            <p:spPr>
              <a:xfrm>
                <a:off x="3059" y="1614"/>
                <a:ext cx="14" cy="14"/>
              </a:xfrm>
              <a:prstGeom prst="ellipse">
                <a:avLst/>
              </a:prstGeom>
              <a:solidFill>
                <a:srgbClr val="A3A2A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7" name="Google Shape;2005;p37">
                <a:extLst>
                  <a:ext uri="{FF2B5EF4-FFF2-40B4-BE49-F238E27FC236}">
                    <a16:creationId xmlns:a16="http://schemas.microsoft.com/office/drawing/2014/main" id="{CF7FB36F-0342-0868-47C9-CAAECCD3785E}"/>
                  </a:ext>
                </a:extLst>
              </p:cNvPr>
              <p:cNvSpPr/>
              <p:nvPr/>
            </p:nvSpPr>
            <p:spPr>
              <a:xfrm>
                <a:off x="3061" y="1616"/>
                <a:ext cx="10" cy="10"/>
              </a:xfrm>
              <a:prstGeom prst="ellipse">
                <a:avLst/>
              </a:prstGeom>
              <a:solidFill>
                <a:srgbClr val="A5A4A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8" name="Google Shape;2006;p37">
                <a:extLst>
                  <a:ext uri="{FF2B5EF4-FFF2-40B4-BE49-F238E27FC236}">
                    <a16:creationId xmlns:a16="http://schemas.microsoft.com/office/drawing/2014/main" id="{4E37050D-C768-D199-2568-FF0A69A11D7D}"/>
                  </a:ext>
                </a:extLst>
              </p:cNvPr>
              <p:cNvSpPr/>
              <p:nvPr/>
            </p:nvSpPr>
            <p:spPr>
              <a:xfrm>
                <a:off x="3063" y="1619"/>
                <a:ext cx="5" cy="4"/>
              </a:xfrm>
              <a:prstGeom prst="ellipse">
                <a:avLst/>
              </a:prstGeom>
              <a:solidFill>
                <a:srgbClr val="A9A8A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89" name="Google Shape;2007;p37">
                <a:extLst>
                  <a:ext uri="{FF2B5EF4-FFF2-40B4-BE49-F238E27FC236}">
                    <a16:creationId xmlns:a16="http://schemas.microsoft.com/office/drawing/2014/main" id="{B4590718-ACF2-36AE-5B23-753E44186C72}"/>
                  </a:ext>
                </a:extLst>
              </p:cNvPr>
              <p:cNvSpPr/>
              <p:nvPr/>
            </p:nvSpPr>
            <p:spPr>
              <a:xfrm>
                <a:off x="3035" y="1590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0" name="Google Shape;2008;p37">
                <a:extLst>
                  <a:ext uri="{FF2B5EF4-FFF2-40B4-BE49-F238E27FC236}">
                    <a16:creationId xmlns:a16="http://schemas.microsoft.com/office/drawing/2014/main" id="{30F768A8-2BD9-A8BF-F864-276477EEC559}"/>
                  </a:ext>
                </a:extLst>
              </p:cNvPr>
              <p:cNvSpPr/>
              <p:nvPr/>
            </p:nvSpPr>
            <p:spPr>
              <a:xfrm>
                <a:off x="3061" y="1592"/>
                <a:ext cx="10" cy="3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1" name="Google Shape;2009;p37">
                <a:extLst>
                  <a:ext uri="{FF2B5EF4-FFF2-40B4-BE49-F238E27FC236}">
                    <a16:creationId xmlns:a16="http://schemas.microsoft.com/office/drawing/2014/main" id="{69D2D7AD-6E36-BD43-FA47-90AA3EB08C17}"/>
                  </a:ext>
                </a:extLst>
              </p:cNvPr>
              <p:cNvSpPr/>
              <p:nvPr/>
            </p:nvSpPr>
            <p:spPr>
              <a:xfrm>
                <a:off x="3063" y="1595"/>
                <a:ext cx="5" cy="2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cubicBezTo>
                      <a:pt x="1" y="1"/>
                      <a:pt x="1" y="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2" name="Google Shape;2010;p37">
                <a:extLst>
                  <a:ext uri="{FF2B5EF4-FFF2-40B4-BE49-F238E27FC236}">
                    <a16:creationId xmlns:a16="http://schemas.microsoft.com/office/drawing/2014/main" id="{6414A81D-D796-D1BC-B01A-5F6FDB452707}"/>
                  </a:ext>
                </a:extLst>
              </p:cNvPr>
              <p:cNvSpPr/>
              <p:nvPr/>
            </p:nvSpPr>
            <p:spPr>
              <a:xfrm>
                <a:off x="3049" y="1595"/>
                <a:ext cx="10" cy="2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0" y="1"/>
                    </a:moveTo>
                    <a:cubicBezTo>
                      <a:pt x="2" y="0"/>
                      <a:pt x="2" y="0"/>
                      <a:pt x="4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3" name="Google Shape;2011;p37">
                <a:extLst>
                  <a:ext uri="{FF2B5EF4-FFF2-40B4-BE49-F238E27FC236}">
                    <a16:creationId xmlns:a16="http://schemas.microsoft.com/office/drawing/2014/main" id="{61CF575D-BEAB-1E04-5F99-045755381A27}"/>
                  </a:ext>
                </a:extLst>
              </p:cNvPr>
              <p:cNvSpPr/>
              <p:nvPr/>
            </p:nvSpPr>
            <p:spPr>
              <a:xfrm>
                <a:off x="3054" y="1597"/>
                <a:ext cx="2" cy="2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1" y="1"/>
                    </a:lnTo>
                    <a:lnTo>
                      <a:pt x="1" y="1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4" name="Google Shape;2012;p37">
                <a:extLst>
                  <a:ext uri="{FF2B5EF4-FFF2-40B4-BE49-F238E27FC236}">
                    <a16:creationId xmlns:a16="http://schemas.microsoft.com/office/drawing/2014/main" id="{62155469-F1BF-7D87-BA26-AE982AD47FA0}"/>
                  </a:ext>
                </a:extLst>
              </p:cNvPr>
              <p:cNvSpPr/>
              <p:nvPr/>
            </p:nvSpPr>
            <p:spPr>
              <a:xfrm>
                <a:off x="3042" y="1599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3"/>
                      <a:pt x="0" y="3"/>
                      <a:pt x="0" y="2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5" name="Google Shape;2013;p37">
                <a:extLst>
                  <a:ext uri="{FF2B5EF4-FFF2-40B4-BE49-F238E27FC236}">
                    <a16:creationId xmlns:a16="http://schemas.microsoft.com/office/drawing/2014/main" id="{AA85C2DD-D360-1541-7145-44E6EF4B5719}"/>
                  </a:ext>
                </a:extLst>
              </p:cNvPr>
              <p:cNvSpPr/>
              <p:nvPr/>
            </p:nvSpPr>
            <p:spPr>
              <a:xfrm>
                <a:off x="3044" y="1602"/>
                <a:ext cx="5" cy="2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1"/>
                    </a:moveTo>
                    <a:lnTo>
                      <a:pt x="1" y="1"/>
                    </a:lnTo>
                    <a:lnTo>
                      <a:pt x="2" y="1"/>
                    </a:lnTo>
                    <a:cubicBezTo>
                      <a:pt x="2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6" name="Google Shape;2014;p37">
                <a:extLst>
                  <a:ext uri="{FF2B5EF4-FFF2-40B4-BE49-F238E27FC236}">
                    <a16:creationId xmlns:a16="http://schemas.microsoft.com/office/drawing/2014/main" id="{6C3EECD1-5EC7-2DD8-8B92-81D10444BFE4}"/>
                  </a:ext>
                </a:extLst>
              </p:cNvPr>
              <p:cNvSpPr/>
              <p:nvPr/>
            </p:nvSpPr>
            <p:spPr>
              <a:xfrm>
                <a:off x="3037" y="1609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3"/>
                    </a:moveTo>
                    <a:cubicBezTo>
                      <a:pt x="1" y="2"/>
                      <a:pt x="1" y="1"/>
                      <a:pt x="1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3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7" name="Google Shape;2015;p37">
                <a:extLst>
                  <a:ext uri="{FF2B5EF4-FFF2-40B4-BE49-F238E27FC236}">
                    <a16:creationId xmlns:a16="http://schemas.microsoft.com/office/drawing/2014/main" id="{5ACBCABA-EE25-E17D-9F5C-981B07E1C1D6}"/>
                  </a:ext>
                </a:extLst>
              </p:cNvPr>
              <p:cNvSpPr/>
              <p:nvPr/>
            </p:nvSpPr>
            <p:spPr>
              <a:xfrm>
                <a:off x="3039" y="1611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2" y="0"/>
                    </a:ln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8" name="Google Shape;2016;p37">
                <a:extLst>
                  <a:ext uri="{FF2B5EF4-FFF2-40B4-BE49-F238E27FC236}">
                    <a16:creationId xmlns:a16="http://schemas.microsoft.com/office/drawing/2014/main" id="{59A9766F-B3B6-E754-A354-97076B863E8C}"/>
                  </a:ext>
                </a:extLst>
              </p:cNvPr>
              <p:cNvSpPr/>
              <p:nvPr/>
            </p:nvSpPr>
            <p:spPr>
              <a:xfrm>
                <a:off x="3037" y="1619"/>
                <a:ext cx="2" cy="9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1" y="4"/>
                    </a:moveTo>
                    <a:cubicBezTo>
                      <a:pt x="0" y="3"/>
                      <a:pt x="0" y="1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799" name="Google Shape;2017;p37">
                <a:extLst>
                  <a:ext uri="{FF2B5EF4-FFF2-40B4-BE49-F238E27FC236}">
                    <a16:creationId xmlns:a16="http://schemas.microsoft.com/office/drawing/2014/main" id="{13D1F73B-3779-506A-BE18-DC5BA713609A}"/>
                  </a:ext>
                </a:extLst>
              </p:cNvPr>
              <p:cNvSpPr/>
              <p:nvPr/>
            </p:nvSpPr>
            <p:spPr>
              <a:xfrm>
                <a:off x="3039" y="1621"/>
                <a:ext cx="3" cy="5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0" name="Google Shape;2018;p37">
                <a:extLst>
                  <a:ext uri="{FF2B5EF4-FFF2-40B4-BE49-F238E27FC236}">
                    <a16:creationId xmlns:a16="http://schemas.microsoft.com/office/drawing/2014/main" id="{D25B03ED-8757-FF3C-485F-DBBBFE2BBEEC}"/>
                  </a:ext>
                </a:extLst>
              </p:cNvPr>
              <p:cNvSpPr/>
              <p:nvPr/>
            </p:nvSpPr>
            <p:spPr>
              <a:xfrm>
                <a:off x="3039" y="1631"/>
                <a:ext cx="5" cy="7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2" y="3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1" name="Google Shape;2019;p37">
                <a:extLst>
                  <a:ext uri="{FF2B5EF4-FFF2-40B4-BE49-F238E27FC236}">
                    <a16:creationId xmlns:a16="http://schemas.microsoft.com/office/drawing/2014/main" id="{0BA2506F-3539-7B4B-A355-D960886BA185}"/>
                  </a:ext>
                </a:extLst>
              </p:cNvPr>
              <p:cNvSpPr/>
              <p:nvPr/>
            </p:nvSpPr>
            <p:spPr>
              <a:xfrm>
                <a:off x="3042" y="1631"/>
                <a:ext cx="5" cy="4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1" y="2"/>
                    </a:moveTo>
                    <a:lnTo>
                      <a:pt x="2" y="1"/>
                    </a:lnTo>
                    <a:lnTo>
                      <a:pt x="1" y="0"/>
                    </a:ln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2" name="Google Shape;2020;p37">
                <a:extLst>
                  <a:ext uri="{FF2B5EF4-FFF2-40B4-BE49-F238E27FC236}">
                    <a16:creationId xmlns:a16="http://schemas.microsoft.com/office/drawing/2014/main" id="{01C674C1-CED1-6112-4316-2D56F4062083}"/>
                  </a:ext>
                </a:extLst>
              </p:cNvPr>
              <p:cNvSpPr/>
              <p:nvPr/>
            </p:nvSpPr>
            <p:spPr>
              <a:xfrm>
                <a:off x="3047" y="1640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3" h="2" extrusionOk="0">
                    <a:moveTo>
                      <a:pt x="3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3" y="1"/>
                      <a:pt x="3" y="2"/>
                      <a:pt x="3" y="2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3" name="Google Shape;2021;p37">
                <a:extLst>
                  <a:ext uri="{FF2B5EF4-FFF2-40B4-BE49-F238E27FC236}">
                    <a16:creationId xmlns:a16="http://schemas.microsoft.com/office/drawing/2014/main" id="{EF404986-C9EB-0F14-DF57-4E061F206ED6}"/>
                  </a:ext>
                </a:extLst>
              </p:cNvPr>
              <p:cNvSpPr/>
              <p:nvPr/>
            </p:nvSpPr>
            <p:spPr>
              <a:xfrm>
                <a:off x="3049" y="1638"/>
                <a:ext cx="2" cy="4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2"/>
                    </a:moveTo>
                    <a:lnTo>
                      <a:pt x="1" y="1"/>
                    </a:lnTo>
                    <a:lnTo>
                      <a:pt x="1" y="0"/>
                    </a:ln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4" name="Google Shape;2022;p37">
                <a:extLst>
                  <a:ext uri="{FF2B5EF4-FFF2-40B4-BE49-F238E27FC236}">
                    <a16:creationId xmlns:a16="http://schemas.microsoft.com/office/drawing/2014/main" id="{00B07D1B-E2B7-B82E-4EBC-0A82872AF5D9}"/>
                  </a:ext>
                </a:extLst>
              </p:cNvPr>
              <p:cNvSpPr/>
              <p:nvPr/>
            </p:nvSpPr>
            <p:spPr>
              <a:xfrm>
                <a:off x="3056" y="1645"/>
                <a:ext cx="7" cy="2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3" y="1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5" name="Google Shape;2023;p37">
                <a:extLst>
                  <a:ext uri="{FF2B5EF4-FFF2-40B4-BE49-F238E27FC236}">
                    <a16:creationId xmlns:a16="http://schemas.microsoft.com/office/drawing/2014/main" id="{D2002A54-D4E7-4C77-4F32-15C52C8F8798}"/>
                  </a:ext>
                </a:extLst>
              </p:cNvPr>
              <p:cNvSpPr/>
              <p:nvPr/>
            </p:nvSpPr>
            <p:spPr>
              <a:xfrm>
                <a:off x="3059" y="1642"/>
                <a:ext cx="4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2" y="1"/>
                    </a:moveTo>
                    <a:lnTo>
                      <a:pt x="1" y="0"/>
                    </a:lnTo>
                    <a:lnTo>
                      <a:pt x="1" y="0"/>
                    </a:ln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6" name="Google Shape;2024;p37">
                <a:extLst>
                  <a:ext uri="{FF2B5EF4-FFF2-40B4-BE49-F238E27FC236}">
                    <a16:creationId xmlns:a16="http://schemas.microsoft.com/office/drawing/2014/main" id="{EA5FF2D8-D481-99FC-85BC-6E553065DAA9}"/>
                  </a:ext>
                </a:extLst>
              </p:cNvPr>
              <p:cNvSpPr/>
              <p:nvPr/>
            </p:nvSpPr>
            <p:spPr>
              <a:xfrm>
                <a:off x="3066" y="1645"/>
                <a:ext cx="9" cy="2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4" y="1"/>
                    </a:move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4" y="0"/>
                      <a:pt x="4" y="0"/>
                      <a:pt x="4" y="1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7" name="Google Shape;2025;p37">
                <a:extLst>
                  <a:ext uri="{FF2B5EF4-FFF2-40B4-BE49-F238E27FC236}">
                    <a16:creationId xmlns:a16="http://schemas.microsoft.com/office/drawing/2014/main" id="{7EFBAB75-3B41-4FE3-7A62-1F3CA92BFCF0}"/>
                  </a:ext>
                </a:extLst>
              </p:cNvPr>
              <p:cNvSpPr/>
              <p:nvPr/>
            </p:nvSpPr>
            <p:spPr>
              <a:xfrm>
                <a:off x="3068" y="1642"/>
                <a:ext cx="5" cy="3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2" y="1"/>
                    </a:moveTo>
                    <a:lnTo>
                      <a:pt x="1" y="0"/>
                    </a:lnTo>
                    <a:lnTo>
                      <a:pt x="1" y="0"/>
                    </a:ln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8" name="Google Shape;2026;p37">
                <a:extLst>
                  <a:ext uri="{FF2B5EF4-FFF2-40B4-BE49-F238E27FC236}">
                    <a16:creationId xmlns:a16="http://schemas.microsoft.com/office/drawing/2014/main" id="{5C847F1D-A824-95F7-0F9C-6A9C90C3E1E7}"/>
                  </a:ext>
                </a:extLst>
              </p:cNvPr>
              <p:cNvSpPr/>
              <p:nvPr/>
            </p:nvSpPr>
            <p:spPr>
              <a:xfrm>
                <a:off x="3078" y="1640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3" h="2" extrusionOk="0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09" name="Google Shape;2027;p37">
                <a:extLst>
                  <a:ext uri="{FF2B5EF4-FFF2-40B4-BE49-F238E27FC236}">
                    <a16:creationId xmlns:a16="http://schemas.microsoft.com/office/drawing/2014/main" id="{9411F0C3-3F93-6627-EE3D-0F6CC022A66F}"/>
                  </a:ext>
                </a:extLst>
              </p:cNvPr>
              <p:cNvSpPr/>
              <p:nvPr/>
            </p:nvSpPr>
            <p:spPr>
              <a:xfrm>
                <a:off x="3078" y="1638"/>
                <a:ext cx="5" cy="4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2" y="1"/>
                    </a:moveTo>
                    <a:lnTo>
                      <a:pt x="1" y="0"/>
                    </a:lnTo>
                    <a:lnTo>
                      <a:pt x="0" y="1"/>
                    </a:ln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0" name="Google Shape;2028;p37">
                <a:extLst>
                  <a:ext uri="{FF2B5EF4-FFF2-40B4-BE49-F238E27FC236}">
                    <a16:creationId xmlns:a16="http://schemas.microsoft.com/office/drawing/2014/main" id="{FB828C02-DDDF-5EDC-6234-79385CCB1C60}"/>
                  </a:ext>
                </a:extLst>
              </p:cNvPr>
              <p:cNvSpPr/>
              <p:nvPr/>
            </p:nvSpPr>
            <p:spPr>
              <a:xfrm>
                <a:off x="3085" y="1631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3" y="0"/>
                    </a:moveTo>
                    <a:cubicBezTo>
                      <a:pt x="2" y="1"/>
                      <a:pt x="2" y="2"/>
                      <a:pt x="1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1" name="Google Shape;2029;p37">
                <a:extLst>
                  <a:ext uri="{FF2B5EF4-FFF2-40B4-BE49-F238E27FC236}">
                    <a16:creationId xmlns:a16="http://schemas.microsoft.com/office/drawing/2014/main" id="{DFF7A1DF-DB6F-DE1A-F831-8EA8BF7AC016}"/>
                  </a:ext>
                </a:extLst>
              </p:cNvPr>
              <p:cNvSpPr/>
              <p:nvPr/>
            </p:nvSpPr>
            <p:spPr>
              <a:xfrm>
                <a:off x="3085" y="1631"/>
                <a:ext cx="2" cy="4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2" name="Google Shape;2030;p37">
                <a:extLst>
                  <a:ext uri="{FF2B5EF4-FFF2-40B4-BE49-F238E27FC236}">
                    <a16:creationId xmlns:a16="http://schemas.microsoft.com/office/drawing/2014/main" id="{7D445F30-C512-F7AF-CFB2-CA437DD1D7D5}"/>
                  </a:ext>
                </a:extLst>
              </p:cNvPr>
              <p:cNvSpPr/>
              <p:nvPr/>
            </p:nvSpPr>
            <p:spPr>
              <a:xfrm>
                <a:off x="3090" y="1619"/>
                <a:ext cx="2" cy="9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1" y="0"/>
                    </a:moveTo>
                    <a:cubicBezTo>
                      <a:pt x="1" y="1"/>
                      <a:pt x="1" y="2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3" name="Google Shape;2031;p37">
                <a:extLst>
                  <a:ext uri="{FF2B5EF4-FFF2-40B4-BE49-F238E27FC236}">
                    <a16:creationId xmlns:a16="http://schemas.microsoft.com/office/drawing/2014/main" id="{60C5C09F-C0FB-C291-80FF-A77679F278B9}"/>
                  </a:ext>
                </a:extLst>
              </p:cNvPr>
              <p:cNvSpPr/>
              <p:nvPr/>
            </p:nvSpPr>
            <p:spPr>
              <a:xfrm>
                <a:off x="3087" y="1621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cubicBezTo>
                      <a:pt x="1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1" y="0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4" name="Google Shape;2032;p37">
                <a:extLst>
                  <a:ext uri="{FF2B5EF4-FFF2-40B4-BE49-F238E27FC236}">
                    <a16:creationId xmlns:a16="http://schemas.microsoft.com/office/drawing/2014/main" id="{48DAC01C-AA90-A316-026D-72C8F7541FA5}"/>
                  </a:ext>
                </a:extLst>
              </p:cNvPr>
              <p:cNvSpPr/>
              <p:nvPr/>
            </p:nvSpPr>
            <p:spPr>
              <a:xfrm>
                <a:off x="3090" y="1607"/>
                <a:ext cx="2" cy="9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0"/>
                    </a:move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5" name="Google Shape;2033;p37">
                <a:extLst>
                  <a:ext uri="{FF2B5EF4-FFF2-40B4-BE49-F238E27FC236}">
                    <a16:creationId xmlns:a16="http://schemas.microsoft.com/office/drawing/2014/main" id="{16CFEE37-EDC5-59BD-525F-91C8A8F2BE55}"/>
                  </a:ext>
                </a:extLst>
              </p:cNvPr>
              <p:cNvSpPr/>
              <p:nvPr/>
            </p:nvSpPr>
            <p:spPr>
              <a:xfrm>
                <a:off x="3087" y="1611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6" name="Google Shape;2034;p37">
                <a:extLst>
                  <a:ext uri="{FF2B5EF4-FFF2-40B4-BE49-F238E27FC236}">
                    <a16:creationId xmlns:a16="http://schemas.microsoft.com/office/drawing/2014/main" id="{EB62160D-CAA4-EAAE-C9AF-FF1103255AC2}"/>
                  </a:ext>
                </a:extLst>
              </p:cNvPr>
              <p:cNvSpPr/>
              <p:nvPr/>
            </p:nvSpPr>
            <p:spPr>
              <a:xfrm>
                <a:off x="3083" y="1599"/>
                <a:ext cx="7" cy="8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0" y="0"/>
                    </a:moveTo>
                    <a:cubicBezTo>
                      <a:pt x="1" y="0"/>
                      <a:pt x="2" y="1"/>
                      <a:pt x="3" y="2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7" name="Google Shape;2035;p37">
                <a:extLst>
                  <a:ext uri="{FF2B5EF4-FFF2-40B4-BE49-F238E27FC236}">
                    <a16:creationId xmlns:a16="http://schemas.microsoft.com/office/drawing/2014/main" id="{50FCE672-84AD-EE35-444E-EF52822742EC}"/>
                  </a:ext>
                </a:extLst>
              </p:cNvPr>
              <p:cNvSpPr/>
              <p:nvPr/>
            </p:nvSpPr>
            <p:spPr>
              <a:xfrm>
                <a:off x="3083" y="1602"/>
                <a:ext cx="2" cy="2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8" name="Google Shape;2036;p37">
                <a:extLst>
                  <a:ext uri="{FF2B5EF4-FFF2-40B4-BE49-F238E27FC236}">
                    <a16:creationId xmlns:a16="http://schemas.microsoft.com/office/drawing/2014/main" id="{D66EB721-DF90-3508-11B9-4AB6C2DBBA7E}"/>
                  </a:ext>
                </a:extLst>
              </p:cNvPr>
              <p:cNvSpPr/>
              <p:nvPr/>
            </p:nvSpPr>
            <p:spPr>
              <a:xfrm>
                <a:off x="3073" y="1592"/>
                <a:ext cx="7" cy="5"/>
              </a:xfrm>
              <a:custGeom>
                <a:avLst/>
                <a:gdLst/>
                <a:ahLst/>
                <a:cxnLst/>
                <a:rect l="l" t="t" r="r" b="b"/>
                <a:pathLst>
                  <a:path w="3" h="2" extrusionOk="0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19" name="Google Shape;2037;p37">
                <a:extLst>
                  <a:ext uri="{FF2B5EF4-FFF2-40B4-BE49-F238E27FC236}">
                    <a16:creationId xmlns:a16="http://schemas.microsoft.com/office/drawing/2014/main" id="{EBD6F9F5-7AE2-486F-80F4-F07ADED6BF4E}"/>
                  </a:ext>
                </a:extLst>
              </p:cNvPr>
              <p:cNvSpPr/>
              <p:nvPr/>
            </p:nvSpPr>
            <p:spPr>
              <a:xfrm>
                <a:off x="3073" y="1597"/>
                <a:ext cx="5" cy="2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cubicBezTo>
                      <a:pt x="1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sp>
          <p:nvSpPr>
            <p:cNvPr id="1252" name="Google Shape;2038;p37">
              <a:extLst>
                <a:ext uri="{FF2B5EF4-FFF2-40B4-BE49-F238E27FC236}">
                  <a16:creationId xmlns:a16="http://schemas.microsoft.com/office/drawing/2014/main" id="{AE2AAEF9-8A5D-FEAC-B306-9C8DBC32C84E}"/>
                </a:ext>
              </a:extLst>
            </p:cNvPr>
            <p:cNvSpPr/>
            <p:nvPr/>
          </p:nvSpPr>
          <p:spPr>
            <a:xfrm>
              <a:off x="8029555" y="2872473"/>
              <a:ext cx="374650" cy="271463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53" name="Google Shape;2039;p37">
              <a:extLst>
                <a:ext uri="{FF2B5EF4-FFF2-40B4-BE49-F238E27FC236}">
                  <a16:creationId xmlns:a16="http://schemas.microsoft.com/office/drawing/2014/main" id="{3CB16A66-6F4C-CD73-051B-FE0BD8396E73}"/>
                </a:ext>
              </a:extLst>
            </p:cNvPr>
            <p:cNvSpPr/>
            <p:nvPr/>
          </p:nvSpPr>
          <p:spPr>
            <a:xfrm>
              <a:off x="8020030" y="3677336"/>
              <a:ext cx="384175" cy="26193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254" name="Google Shape;2040;p37">
              <a:extLst>
                <a:ext uri="{FF2B5EF4-FFF2-40B4-BE49-F238E27FC236}">
                  <a16:creationId xmlns:a16="http://schemas.microsoft.com/office/drawing/2014/main" id="{E5976D84-19DC-832B-EF44-E30C34F49768}"/>
                </a:ext>
              </a:extLst>
            </p:cNvPr>
            <p:cNvGrpSpPr/>
            <p:nvPr/>
          </p:nvGrpSpPr>
          <p:grpSpPr>
            <a:xfrm>
              <a:off x="5367318" y="4401236"/>
              <a:ext cx="2368550" cy="847725"/>
              <a:chOff x="2599" y="2989"/>
              <a:chExt cx="1492" cy="534"/>
            </a:xfrm>
          </p:grpSpPr>
          <p:grpSp>
            <p:nvGrpSpPr>
              <p:cNvPr id="1332" name="Google Shape;2041;p37">
                <a:extLst>
                  <a:ext uri="{FF2B5EF4-FFF2-40B4-BE49-F238E27FC236}">
                    <a16:creationId xmlns:a16="http://schemas.microsoft.com/office/drawing/2014/main" id="{696B786A-0A60-1846-29B3-C9CB85161C96}"/>
                  </a:ext>
                </a:extLst>
              </p:cNvPr>
              <p:cNvGrpSpPr/>
              <p:nvPr/>
            </p:nvGrpSpPr>
            <p:grpSpPr>
              <a:xfrm>
                <a:off x="2599" y="2989"/>
                <a:ext cx="1479" cy="534"/>
                <a:chOff x="2599" y="2989"/>
                <a:chExt cx="1479" cy="534"/>
              </a:xfrm>
            </p:grpSpPr>
            <p:sp>
              <p:nvSpPr>
                <p:cNvPr id="1492" name="Google Shape;2042;p37">
                  <a:extLst>
                    <a:ext uri="{FF2B5EF4-FFF2-40B4-BE49-F238E27FC236}">
                      <a16:creationId xmlns:a16="http://schemas.microsoft.com/office/drawing/2014/main" id="{97685CE9-467F-3A1F-D331-2D188BE86B95}"/>
                    </a:ext>
                  </a:extLst>
                </p:cNvPr>
                <p:cNvSpPr/>
                <p:nvPr/>
              </p:nvSpPr>
              <p:spPr>
                <a:xfrm>
                  <a:off x="2606" y="3308"/>
                  <a:ext cx="1040" cy="26"/>
                </a:xfrm>
                <a:prstGeom prst="rect">
                  <a:avLst/>
                </a:prstGeom>
                <a:solidFill>
                  <a:srgbClr val="78868C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3" name="Google Shape;2043;p37">
                  <a:extLst>
                    <a:ext uri="{FF2B5EF4-FFF2-40B4-BE49-F238E27FC236}">
                      <a16:creationId xmlns:a16="http://schemas.microsoft.com/office/drawing/2014/main" id="{BEE885F4-D5AC-0632-BCC8-1A53C7FB2A7C}"/>
                    </a:ext>
                  </a:extLst>
                </p:cNvPr>
                <p:cNvSpPr/>
                <p:nvPr/>
              </p:nvSpPr>
              <p:spPr>
                <a:xfrm>
                  <a:off x="2606" y="3295"/>
                  <a:ext cx="1040" cy="13"/>
                </a:xfrm>
                <a:prstGeom prst="rect">
                  <a:avLst/>
                </a:prstGeom>
                <a:solidFill>
                  <a:srgbClr val="504C4B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4" name="Google Shape;2044;p37">
                  <a:extLst>
                    <a:ext uri="{FF2B5EF4-FFF2-40B4-BE49-F238E27FC236}">
                      <a16:creationId xmlns:a16="http://schemas.microsoft.com/office/drawing/2014/main" id="{E1598C41-33B5-B527-25AC-115D03700DA3}"/>
                    </a:ext>
                  </a:extLst>
                </p:cNvPr>
                <p:cNvSpPr/>
                <p:nvPr/>
              </p:nvSpPr>
              <p:spPr>
                <a:xfrm>
                  <a:off x="2625" y="3334"/>
                  <a:ext cx="243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4" extrusionOk="0">
                      <a:moveTo>
                        <a:pt x="2" y="0"/>
                      </a:moveTo>
                      <a:lnTo>
                        <a:pt x="0" y="4"/>
                      </a:lnTo>
                      <a:lnTo>
                        <a:pt x="35" y="4"/>
                      </a:lnTo>
                      <a:lnTo>
                        <a:pt x="37" y="0"/>
                      </a:lnTo>
                      <a:lnTo>
                        <a:pt x="2" y="0"/>
                      </a:lnTo>
                    </a:path>
                  </a:pathLst>
                </a:custGeom>
                <a:solidFill>
                  <a:srgbClr val="3D484D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5" name="Google Shape;2045;p37">
                  <a:extLst>
                    <a:ext uri="{FF2B5EF4-FFF2-40B4-BE49-F238E27FC236}">
                      <a16:creationId xmlns:a16="http://schemas.microsoft.com/office/drawing/2014/main" id="{BDAB97AB-BC5C-607B-A3CE-BCF64497D4D7}"/>
                    </a:ext>
                  </a:extLst>
                </p:cNvPr>
                <p:cNvSpPr/>
                <p:nvPr/>
              </p:nvSpPr>
              <p:spPr>
                <a:xfrm>
                  <a:off x="2612" y="3393"/>
                  <a:ext cx="288" cy="19"/>
                </a:xfrm>
                <a:prstGeom prst="rect">
                  <a:avLst/>
                </a:prstGeom>
                <a:solidFill>
                  <a:srgbClr val="ADB4B8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6" name="Google Shape;2046;p37">
                  <a:extLst>
                    <a:ext uri="{FF2B5EF4-FFF2-40B4-BE49-F238E27FC236}">
                      <a16:creationId xmlns:a16="http://schemas.microsoft.com/office/drawing/2014/main" id="{DF78739A-C0A9-2F29-D3E0-4535BCEFCD98}"/>
                    </a:ext>
                  </a:extLst>
                </p:cNvPr>
                <p:cNvSpPr/>
                <p:nvPr/>
              </p:nvSpPr>
              <p:spPr>
                <a:xfrm>
                  <a:off x="2612" y="3360"/>
                  <a:ext cx="314" cy="33"/>
                </a:xfrm>
                <a:prstGeom prst="rect">
                  <a:avLst/>
                </a:prstGeom>
                <a:solidFill>
                  <a:srgbClr val="504C4B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7" name="Google Shape;2047;p37">
                  <a:extLst>
                    <a:ext uri="{FF2B5EF4-FFF2-40B4-BE49-F238E27FC236}">
                      <a16:creationId xmlns:a16="http://schemas.microsoft.com/office/drawing/2014/main" id="{6A805F40-54F0-8B6E-2A14-943F13EE69D5}"/>
                    </a:ext>
                  </a:extLst>
                </p:cNvPr>
                <p:cNvSpPr/>
                <p:nvPr/>
              </p:nvSpPr>
              <p:spPr>
                <a:xfrm>
                  <a:off x="2612" y="3406"/>
                  <a:ext cx="112" cy="26"/>
                </a:xfrm>
                <a:prstGeom prst="rect">
                  <a:avLst/>
                </a:pr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8" name="Google Shape;2048;p37">
                  <a:extLst>
                    <a:ext uri="{FF2B5EF4-FFF2-40B4-BE49-F238E27FC236}">
                      <a16:creationId xmlns:a16="http://schemas.microsoft.com/office/drawing/2014/main" id="{34FD38D9-B887-8340-7DF5-763CF1C4B072}"/>
                    </a:ext>
                  </a:extLst>
                </p:cNvPr>
                <p:cNvSpPr/>
                <p:nvPr/>
              </p:nvSpPr>
              <p:spPr>
                <a:xfrm>
                  <a:off x="2599" y="3412"/>
                  <a:ext cx="223" cy="13"/>
                </a:xfrm>
                <a:prstGeom prst="rect">
                  <a:avLst/>
                </a:prstGeom>
                <a:solidFill>
                  <a:srgbClr val="959493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499" name="Google Shape;2049;p37">
                  <a:extLst>
                    <a:ext uri="{FF2B5EF4-FFF2-40B4-BE49-F238E27FC236}">
                      <a16:creationId xmlns:a16="http://schemas.microsoft.com/office/drawing/2014/main" id="{EAA1CD8B-7BF0-19BF-32B3-51F5E2E9984B}"/>
                    </a:ext>
                  </a:extLst>
                </p:cNvPr>
                <p:cNvSpPr/>
                <p:nvPr/>
              </p:nvSpPr>
              <p:spPr>
                <a:xfrm>
                  <a:off x="2645" y="3314"/>
                  <a:ext cx="177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15" extrusionOk="0">
                      <a:moveTo>
                        <a:pt x="27" y="15"/>
                      </a:moveTo>
                      <a:lnTo>
                        <a:pt x="24" y="15"/>
                      </a:lnTo>
                      <a:lnTo>
                        <a:pt x="24" y="15"/>
                      </a:lnTo>
                      <a:lnTo>
                        <a:pt x="24" y="15"/>
                      </a:lnTo>
                      <a:lnTo>
                        <a:pt x="24" y="14"/>
                      </a:lnTo>
                      <a:cubicBezTo>
                        <a:pt x="22" y="9"/>
                        <a:pt x="19" y="5"/>
                        <a:pt x="14" y="5"/>
                      </a:cubicBezTo>
                      <a:lnTo>
                        <a:pt x="0" y="5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1" y="0"/>
                      </a:lnTo>
                      <a:cubicBezTo>
                        <a:pt x="16" y="1"/>
                        <a:pt x="22" y="4"/>
                        <a:pt x="23" y="7"/>
                      </a:cubicBezTo>
                      <a:cubicBezTo>
                        <a:pt x="26" y="13"/>
                        <a:pt x="25" y="11"/>
                        <a:pt x="27" y="15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0" name="Google Shape;2050;p37">
                  <a:extLst>
                    <a:ext uri="{FF2B5EF4-FFF2-40B4-BE49-F238E27FC236}">
                      <a16:creationId xmlns:a16="http://schemas.microsoft.com/office/drawing/2014/main" id="{DD7D3EFE-E656-5985-5D51-E0E497AB4CE9}"/>
                    </a:ext>
                  </a:extLst>
                </p:cNvPr>
                <p:cNvSpPr/>
                <p:nvPr/>
              </p:nvSpPr>
              <p:spPr>
                <a:xfrm>
                  <a:off x="2625" y="3406"/>
                  <a:ext cx="1" cy="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1" name="Google Shape;2051;p37">
                  <a:extLst>
                    <a:ext uri="{FF2B5EF4-FFF2-40B4-BE49-F238E27FC236}">
                      <a16:creationId xmlns:a16="http://schemas.microsoft.com/office/drawing/2014/main" id="{90801A2D-B8BD-F486-4CE4-30513E77552B}"/>
                    </a:ext>
                  </a:extLst>
                </p:cNvPr>
                <p:cNvSpPr/>
                <p:nvPr/>
              </p:nvSpPr>
              <p:spPr>
                <a:xfrm>
                  <a:off x="2612" y="3347"/>
                  <a:ext cx="53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14" extrusionOk="0">
                      <a:moveTo>
                        <a:pt x="5" y="0"/>
                      </a:moveTo>
                      <a:cubicBezTo>
                        <a:pt x="3" y="5"/>
                        <a:pt x="1" y="8"/>
                        <a:pt x="0" y="14"/>
                      </a:cubicBezTo>
                      <a:lnTo>
                        <a:pt x="3" y="14"/>
                      </a:lnTo>
                      <a:cubicBezTo>
                        <a:pt x="3" y="9"/>
                        <a:pt x="5" y="4"/>
                        <a:pt x="8" y="0"/>
                      </a:cubicBezTo>
                      <a:lnTo>
                        <a:pt x="5" y="0"/>
                      </a:ln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2" name="Google Shape;2052;p37">
                  <a:extLst>
                    <a:ext uri="{FF2B5EF4-FFF2-40B4-BE49-F238E27FC236}">
                      <a16:creationId xmlns:a16="http://schemas.microsoft.com/office/drawing/2014/main" id="{542DF11A-86EC-2181-D08C-51F0E5F0EE7E}"/>
                    </a:ext>
                  </a:extLst>
                </p:cNvPr>
                <p:cNvSpPr/>
                <p:nvPr/>
              </p:nvSpPr>
              <p:spPr>
                <a:xfrm>
                  <a:off x="2619" y="3327"/>
                  <a:ext cx="190" cy="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30" extrusionOk="0">
                      <a:moveTo>
                        <a:pt x="29" y="15"/>
                      </a:moveTo>
                      <a:cubicBezTo>
                        <a:pt x="29" y="7"/>
                        <a:pt x="23" y="0"/>
                        <a:pt x="15" y="0"/>
                      </a:cubicBez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23"/>
                        <a:pt x="6" y="30"/>
                        <a:pt x="15" y="30"/>
                      </a:cubicBezTo>
                      <a:cubicBezTo>
                        <a:pt x="23" y="30"/>
                        <a:pt x="29" y="23"/>
                        <a:pt x="29" y="15"/>
                      </a:cubicBezTo>
                      <a:moveTo>
                        <a:pt x="27" y="15"/>
                      </a:moveTo>
                      <a:cubicBezTo>
                        <a:pt x="27" y="22"/>
                        <a:pt x="22" y="28"/>
                        <a:pt x="15" y="28"/>
                      </a:cubicBezTo>
                      <a:cubicBezTo>
                        <a:pt x="7" y="28"/>
                        <a:pt x="2" y="22"/>
                        <a:pt x="2" y="15"/>
                      </a:cubicBezTo>
                      <a:cubicBezTo>
                        <a:pt x="2" y="8"/>
                        <a:pt x="7" y="2"/>
                        <a:pt x="15" y="2"/>
                      </a:cubicBezTo>
                      <a:cubicBezTo>
                        <a:pt x="22" y="2"/>
                        <a:pt x="27" y="8"/>
                        <a:pt x="27" y="15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3" name="Google Shape;2053;p37">
                  <a:extLst>
                    <a:ext uri="{FF2B5EF4-FFF2-40B4-BE49-F238E27FC236}">
                      <a16:creationId xmlns:a16="http://schemas.microsoft.com/office/drawing/2014/main" id="{6A6B9783-ABBF-03A0-7390-7CF7029C64B7}"/>
                    </a:ext>
                  </a:extLst>
                </p:cNvPr>
                <p:cNvSpPr/>
                <p:nvPr/>
              </p:nvSpPr>
              <p:spPr>
                <a:xfrm>
                  <a:off x="2625" y="3334"/>
                  <a:ext cx="177" cy="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28" extrusionOk="0">
                      <a:moveTo>
                        <a:pt x="27" y="14"/>
                      </a:moveTo>
                      <a:cubicBezTo>
                        <a:pt x="27" y="6"/>
                        <a:pt x="21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2"/>
                        <a:pt x="6" y="28"/>
                        <a:pt x="14" y="28"/>
                      </a:cubicBezTo>
                      <a:cubicBezTo>
                        <a:pt x="21" y="28"/>
                        <a:pt x="27" y="22"/>
                        <a:pt x="27" y="14"/>
                      </a:cubicBezTo>
                      <a:moveTo>
                        <a:pt x="25" y="14"/>
                      </a:moveTo>
                      <a:cubicBezTo>
                        <a:pt x="25" y="21"/>
                        <a:pt x="20" y="26"/>
                        <a:pt x="14" y="26"/>
                      </a:cubicBezTo>
                      <a:cubicBezTo>
                        <a:pt x="7" y="26"/>
                        <a:pt x="2" y="21"/>
                        <a:pt x="2" y="14"/>
                      </a:cubicBezTo>
                      <a:cubicBezTo>
                        <a:pt x="2" y="7"/>
                        <a:pt x="7" y="2"/>
                        <a:pt x="14" y="2"/>
                      </a:cubicBezTo>
                      <a:cubicBezTo>
                        <a:pt x="20" y="2"/>
                        <a:pt x="25" y="7"/>
                        <a:pt x="25" y="14"/>
                      </a:cubicBezTo>
                    </a:path>
                  </a:pathLst>
                </a:custGeom>
                <a:solidFill>
                  <a:srgbClr val="2E2B2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4" name="Google Shape;2054;p37">
                  <a:extLst>
                    <a:ext uri="{FF2B5EF4-FFF2-40B4-BE49-F238E27FC236}">
                      <a16:creationId xmlns:a16="http://schemas.microsoft.com/office/drawing/2014/main" id="{3E783835-10EC-ABDA-EDA9-8DEABF82F2A9}"/>
                    </a:ext>
                  </a:extLst>
                </p:cNvPr>
                <p:cNvSpPr/>
                <p:nvPr/>
              </p:nvSpPr>
              <p:spPr>
                <a:xfrm>
                  <a:off x="2632" y="3340"/>
                  <a:ext cx="164" cy="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6" extrusionOk="0">
                      <a:moveTo>
                        <a:pt x="25" y="13"/>
                      </a:moveTo>
                      <a:cubicBezTo>
                        <a:pt x="25" y="6"/>
                        <a:pt x="20" y="0"/>
                        <a:pt x="13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cubicBezTo>
                        <a:pt x="0" y="20"/>
                        <a:pt x="5" y="26"/>
                        <a:pt x="13" y="26"/>
                      </a:cubicBezTo>
                      <a:cubicBezTo>
                        <a:pt x="20" y="26"/>
                        <a:pt x="25" y="20"/>
                        <a:pt x="25" y="13"/>
                      </a:cubicBezTo>
                      <a:moveTo>
                        <a:pt x="23" y="13"/>
                      </a:moveTo>
                      <a:cubicBezTo>
                        <a:pt x="23" y="19"/>
                        <a:pt x="19" y="24"/>
                        <a:pt x="13" y="24"/>
                      </a:cubicBezTo>
                      <a:cubicBezTo>
                        <a:pt x="6" y="24"/>
                        <a:pt x="2" y="19"/>
                        <a:pt x="2" y="13"/>
                      </a:cubicBezTo>
                      <a:cubicBezTo>
                        <a:pt x="2" y="7"/>
                        <a:pt x="6" y="2"/>
                        <a:pt x="13" y="2"/>
                      </a:cubicBezTo>
                      <a:cubicBezTo>
                        <a:pt x="19" y="2"/>
                        <a:pt x="23" y="7"/>
                        <a:pt x="23" y="13"/>
                      </a:cubicBezTo>
                    </a:path>
                  </a:pathLst>
                </a:custGeom>
                <a:solidFill>
                  <a:srgbClr val="38333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5" name="Google Shape;2055;p37">
                  <a:extLst>
                    <a:ext uri="{FF2B5EF4-FFF2-40B4-BE49-F238E27FC236}">
                      <a16:creationId xmlns:a16="http://schemas.microsoft.com/office/drawing/2014/main" id="{49C6CE7E-7F83-AD25-93B7-4AE36491978C}"/>
                    </a:ext>
                  </a:extLst>
                </p:cNvPr>
                <p:cNvSpPr/>
                <p:nvPr/>
              </p:nvSpPr>
              <p:spPr>
                <a:xfrm>
                  <a:off x="2638" y="3347"/>
                  <a:ext cx="15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24" extrusionOk="0">
                      <a:moveTo>
                        <a:pt x="23" y="12"/>
                      </a:moveTo>
                      <a:cubicBezTo>
                        <a:pt x="23" y="5"/>
                        <a:pt x="18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ubicBezTo>
                        <a:pt x="18" y="24"/>
                        <a:pt x="23" y="19"/>
                        <a:pt x="23" y="12"/>
                      </a:cubicBezTo>
                      <a:moveTo>
                        <a:pt x="21" y="12"/>
                      </a:moveTo>
                      <a:cubicBezTo>
                        <a:pt x="21" y="17"/>
                        <a:pt x="17" y="22"/>
                        <a:pt x="12" y="22"/>
                      </a:cubicBezTo>
                      <a:cubicBezTo>
                        <a:pt x="6" y="22"/>
                        <a:pt x="2" y="17"/>
                        <a:pt x="2" y="12"/>
                      </a:cubicBezTo>
                      <a:cubicBezTo>
                        <a:pt x="2" y="6"/>
                        <a:pt x="6" y="2"/>
                        <a:pt x="12" y="2"/>
                      </a:cubicBezTo>
                      <a:cubicBezTo>
                        <a:pt x="17" y="2"/>
                        <a:pt x="21" y="6"/>
                        <a:pt x="21" y="12"/>
                      </a:cubicBezTo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6" name="Google Shape;2056;p37">
                  <a:extLst>
                    <a:ext uri="{FF2B5EF4-FFF2-40B4-BE49-F238E27FC236}">
                      <a16:creationId xmlns:a16="http://schemas.microsoft.com/office/drawing/2014/main" id="{7FF7E1F1-82D4-C5FA-EBFD-FD0022915378}"/>
                    </a:ext>
                  </a:extLst>
                </p:cNvPr>
                <p:cNvSpPr/>
                <p:nvPr/>
              </p:nvSpPr>
              <p:spPr>
                <a:xfrm>
                  <a:off x="2645" y="3354"/>
                  <a:ext cx="137" cy="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22" extrusionOk="0">
                      <a:moveTo>
                        <a:pt x="21" y="11"/>
                      </a:moveTo>
                      <a:cubicBezTo>
                        <a:pt x="21" y="5"/>
                        <a:pt x="17" y="0"/>
                        <a:pt x="11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7"/>
                        <a:pt x="4" y="22"/>
                        <a:pt x="11" y="22"/>
                      </a:cubicBezTo>
                      <a:cubicBezTo>
                        <a:pt x="17" y="22"/>
                        <a:pt x="21" y="17"/>
                        <a:pt x="21" y="11"/>
                      </a:cubicBezTo>
                      <a:moveTo>
                        <a:pt x="19" y="11"/>
                      </a:moveTo>
                      <a:cubicBezTo>
                        <a:pt x="19" y="16"/>
                        <a:pt x="15" y="20"/>
                        <a:pt x="11" y="20"/>
                      </a:cubicBezTo>
                      <a:cubicBezTo>
                        <a:pt x="6" y="20"/>
                        <a:pt x="2" y="16"/>
                        <a:pt x="2" y="11"/>
                      </a:cubicBezTo>
                      <a:cubicBezTo>
                        <a:pt x="2" y="6"/>
                        <a:pt x="6" y="2"/>
                        <a:pt x="11" y="2"/>
                      </a:cubicBezTo>
                      <a:cubicBezTo>
                        <a:pt x="15" y="2"/>
                        <a:pt x="19" y="6"/>
                        <a:pt x="19" y="11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7" name="Google Shape;2057;p37">
                  <a:extLst>
                    <a:ext uri="{FF2B5EF4-FFF2-40B4-BE49-F238E27FC236}">
                      <a16:creationId xmlns:a16="http://schemas.microsoft.com/office/drawing/2014/main" id="{44E75E37-A4BB-B9F1-F0BC-B97E886BEB2E}"/>
                    </a:ext>
                  </a:extLst>
                </p:cNvPr>
                <p:cNvSpPr/>
                <p:nvPr/>
              </p:nvSpPr>
              <p:spPr>
                <a:xfrm>
                  <a:off x="2652" y="3360"/>
                  <a:ext cx="124" cy="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20" extrusionOk="0">
                      <a:moveTo>
                        <a:pt x="19" y="10"/>
                      </a:moveTo>
                      <a:cubicBezTo>
                        <a:pt x="19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5" y="20"/>
                        <a:pt x="19" y="15"/>
                        <a:pt x="19" y="10"/>
                      </a:cubicBezTo>
                      <a:moveTo>
                        <a:pt x="17" y="10"/>
                      </a:moveTo>
                      <a:cubicBezTo>
                        <a:pt x="17" y="14"/>
                        <a:pt x="14" y="18"/>
                        <a:pt x="10" y="18"/>
                      </a:cubicBezTo>
                      <a:cubicBezTo>
                        <a:pt x="5" y="18"/>
                        <a:pt x="2" y="14"/>
                        <a:pt x="2" y="10"/>
                      </a:cubicBezTo>
                      <a:cubicBezTo>
                        <a:pt x="2" y="6"/>
                        <a:pt x="5" y="2"/>
                        <a:pt x="10" y="2"/>
                      </a:cubicBezTo>
                      <a:cubicBezTo>
                        <a:pt x="14" y="2"/>
                        <a:pt x="17" y="6"/>
                        <a:pt x="17" y="10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8" name="Google Shape;2058;p37">
                  <a:extLst>
                    <a:ext uri="{FF2B5EF4-FFF2-40B4-BE49-F238E27FC236}">
                      <a16:creationId xmlns:a16="http://schemas.microsoft.com/office/drawing/2014/main" id="{97B6F2E5-4999-E895-E258-6875161557E0}"/>
                    </a:ext>
                  </a:extLst>
                </p:cNvPr>
                <p:cNvSpPr/>
                <p:nvPr/>
              </p:nvSpPr>
              <p:spPr>
                <a:xfrm>
                  <a:off x="2658" y="3367"/>
                  <a:ext cx="111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8" extrusionOk="0">
                      <a:moveTo>
                        <a:pt x="17" y="9"/>
                      </a:moveTo>
                      <a:cubicBezTo>
                        <a:pt x="17" y="4"/>
                        <a:pt x="13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3" y="18"/>
                        <a:pt x="17" y="14"/>
                        <a:pt x="17" y="9"/>
                      </a:cubicBezTo>
                      <a:moveTo>
                        <a:pt x="15" y="9"/>
                      </a:moveTo>
                      <a:cubicBezTo>
                        <a:pt x="15" y="13"/>
                        <a:pt x="12" y="16"/>
                        <a:pt x="9" y="16"/>
                      </a:cubicBez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2" y="2"/>
                        <a:pt x="15" y="5"/>
                        <a:pt x="15" y="9"/>
                      </a:cubicBezTo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09" name="Google Shape;2059;p37">
                  <a:extLst>
                    <a:ext uri="{FF2B5EF4-FFF2-40B4-BE49-F238E27FC236}">
                      <a16:creationId xmlns:a16="http://schemas.microsoft.com/office/drawing/2014/main" id="{AD14D542-B386-2E65-FB71-568DD78AA90B}"/>
                    </a:ext>
                  </a:extLst>
                </p:cNvPr>
                <p:cNvSpPr/>
                <p:nvPr/>
              </p:nvSpPr>
              <p:spPr>
                <a:xfrm>
                  <a:off x="2665" y="3373"/>
                  <a:ext cx="98" cy="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6" extrusionOk="0">
                      <a:moveTo>
                        <a:pt x="15" y="8"/>
                      </a:moveTo>
                      <a:cubicBezTo>
                        <a:pt x="15" y="4"/>
                        <a:pt x="12" y="0"/>
                        <a:pt x="8" y="0"/>
                      </a:cubicBez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12"/>
                        <a:pt x="3" y="16"/>
                        <a:pt x="8" y="16"/>
                      </a:cubicBezTo>
                      <a:cubicBezTo>
                        <a:pt x="12" y="16"/>
                        <a:pt x="15" y="12"/>
                        <a:pt x="15" y="8"/>
                      </a:cubicBezTo>
                      <a:moveTo>
                        <a:pt x="14" y="8"/>
                      </a:moveTo>
                      <a:cubicBezTo>
                        <a:pt x="14" y="11"/>
                        <a:pt x="11" y="14"/>
                        <a:pt x="8" y="14"/>
                      </a:cubicBezTo>
                      <a:cubicBezTo>
                        <a:pt x="4" y="14"/>
                        <a:pt x="2" y="11"/>
                        <a:pt x="2" y="8"/>
                      </a:cubicBezTo>
                      <a:cubicBezTo>
                        <a:pt x="2" y="5"/>
                        <a:pt x="4" y="2"/>
                        <a:pt x="8" y="2"/>
                      </a:cubicBezTo>
                      <a:cubicBezTo>
                        <a:pt x="11" y="2"/>
                        <a:pt x="14" y="5"/>
                        <a:pt x="14" y="8"/>
                      </a:cubicBezTo>
                    </a:path>
                  </a:pathLst>
                </a:custGeom>
                <a:solidFill>
                  <a:srgbClr val="5A575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0" name="Google Shape;2060;p37">
                  <a:extLst>
                    <a:ext uri="{FF2B5EF4-FFF2-40B4-BE49-F238E27FC236}">
                      <a16:creationId xmlns:a16="http://schemas.microsoft.com/office/drawing/2014/main" id="{F389ED41-BE5B-D24A-3CD3-AC54B1F5A875}"/>
                    </a:ext>
                  </a:extLst>
                </p:cNvPr>
                <p:cNvSpPr/>
                <p:nvPr/>
              </p:nvSpPr>
              <p:spPr>
                <a:xfrm>
                  <a:off x="2671" y="3380"/>
                  <a:ext cx="85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4" extrusionOk="0">
                      <a:moveTo>
                        <a:pt x="13" y="7"/>
                      </a:moveTo>
                      <a:cubicBezTo>
                        <a:pt x="13" y="3"/>
                        <a:pt x="10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0" y="14"/>
                        <a:pt x="13" y="11"/>
                        <a:pt x="13" y="7"/>
                      </a:cubicBezTo>
                      <a:moveTo>
                        <a:pt x="12" y="7"/>
                      </a:moveTo>
                      <a:cubicBezTo>
                        <a:pt x="12" y="10"/>
                        <a:pt x="9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4"/>
                        <a:pt x="4" y="2"/>
                        <a:pt x="7" y="2"/>
                      </a:cubicBezTo>
                      <a:cubicBezTo>
                        <a:pt x="9" y="2"/>
                        <a:pt x="12" y="4"/>
                        <a:pt x="12" y="7"/>
                      </a:cubicBezTo>
                    </a:path>
                  </a:pathLst>
                </a:cu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1" name="Google Shape;2061;p37">
                  <a:extLst>
                    <a:ext uri="{FF2B5EF4-FFF2-40B4-BE49-F238E27FC236}">
                      <a16:creationId xmlns:a16="http://schemas.microsoft.com/office/drawing/2014/main" id="{C1077425-3134-82D3-6400-00C0D8843BCD}"/>
                    </a:ext>
                  </a:extLst>
                </p:cNvPr>
                <p:cNvSpPr/>
                <p:nvPr/>
              </p:nvSpPr>
              <p:spPr>
                <a:xfrm>
                  <a:off x="2678" y="3386"/>
                  <a:ext cx="78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2" extrusionOk="0">
                      <a:moveTo>
                        <a:pt x="12" y="6"/>
                      </a:move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moveTo>
                        <a:pt x="10" y="6"/>
                      </a:move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3" y="10"/>
                        <a:pt x="2" y="8"/>
                        <a:pt x="2" y="6"/>
                      </a:cubicBezTo>
                      <a:cubicBezTo>
                        <a:pt x="2" y="4"/>
                        <a:pt x="3" y="2"/>
                        <a:pt x="6" y="2"/>
                      </a:cubicBezTo>
                      <a:cubicBezTo>
                        <a:pt x="8" y="2"/>
                        <a:pt x="10" y="4"/>
                        <a:pt x="10" y="6"/>
                      </a:cubicBezTo>
                    </a:path>
                  </a:pathLst>
                </a:custGeom>
                <a:solidFill>
                  <a:srgbClr val="7B79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2" name="Google Shape;2062;p37">
                  <a:extLst>
                    <a:ext uri="{FF2B5EF4-FFF2-40B4-BE49-F238E27FC236}">
                      <a16:creationId xmlns:a16="http://schemas.microsoft.com/office/drawing/2014/main" id="{05EEEC80-99D7-8517-B6DE-9E17BDCDA765}"/>
                    </a:ext>
                  </a:extLst>
                </p:cNvPr>
                <p:cNvSpPr/>
                <p:nvPr/>
              </p:nvSpPr>
              <p:spPr>
                <a:xfrm>
                  <a:off x="2684" y="3393"/>
                  <a:ext cx="66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10" extrusionOk="0">
                      <a:moveTo>
                        <a:pt x="10" y="5"/>
                      </a:moveTo>
                      <a:cubicBezTo>
                        <a:pt x="10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7" y="10"/>
                        <a:pt x="10" y="8"/>
                        <a:pt x="10" y="5"/>
                      </a:cubicBezTo>
                      <a:moveTo>
                        <a:pt x="8" y="5"/>
                      </a:moveTo>
                      <a:cubicBezTo>
                        <a:pt x="8" y="7"/>
                        <a:pt x="6" y="8"/>
                        <a:pt x="5" y="8"/>
                      </a:cubicBezTo>
                      <a:cubicBezTo>
                        <a:pt x="3" y="8"/>
                        <a:pt x="2" y="7"/>
                        <a:pt x="2" y="5"/>
                      </a:cubicBezTo>
                      <a:cubicBezTo>
                        <a:pt x="2" y="3"/>
                        <a:pt x="3" y="2"/>
                        <a:pt x="5" y="2"/>
                      </a:cubicBezTo>
                      <a:cubicBezTo>
                        <a:pt x="6" y="2"/>
                        <a:pt x="8" y="3"/>
                        <a:pt x="8" y="5"/>
                      </a:cubicBezTo>
                    </a:path>
                  </a:pathLst>
                </a:custGeom>
                <a:solidFill>
                  <a:srgbClr val="9291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3" name="Google Shape;2063;p37">
                  <a:extLst>
                    <a:ext uri="{FF2B5EF4-FFF2-40B4-BE49-F238E27FC236}">
                      <a16:creationId xmlns:a16="http://schemas.microsoft.com/office/drawing/2014/main" id="{91546BF9-EDBA-903F-0BED-08123188690F}"/>
                    </a:ext>
                  </a:extLst>
                </p:cNvPr>
                <p:cNvSpPr/>
                <p:nvPr/>
              </p:nvSpPr>
              <p:spPr>
                <a:xfrm>
                  <a:off x="2691" y="3399"/>
                  <a:ext cx="52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2" y="6"/>
                        <a:pt x="2" y="5"/>
                        <a:pt x="2" y="4"/>
                      </a:cubicBezTo>
                      <a:cubicBezTo>
                        <a:pt x="2" y="3"/>
                        <a:pt x="2" y="2"/>
                        <a:pt x="4" y="2"/>
                      </a:cubicBezTo>
                      <a:cubicBezTo>
                        <a:pt x="5" y="2"/>
                        <a:pt x="6" y="3"/>
                        <a:pt x="6" y="4"/>
                      </a:cubicBezTo>
                    </a:path>
                  </a:pathLst>
                </a:custGeom>
                <a:solidFill>
                  <a:srgbClr val="B5B4B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4" name="Google Shape;2064;p37">
                  <a:extLst>
                    <a:ext uri="{FF2B5EF4-FFF2-40B4-BE49-F238E27FC236}">
                      <a16:creationId xmlns:a16="http://schemas.microsoft.com/office/drawing/2014/main" id="{8E47E35C-C62F-5D09-1D3E-157054401AA0}"/>
                    </a:ext>
                  </a:extLst>
                </p:cNvPr>
                <p:cNvSpPr/>
                <p:nvPr/>
              </p:nvSpPr>
              <p:spPr>
                <a:xfrm>
                  <a:off x="2697" y="3406"/>
                  <a:ext cx="40" cy="39"/>
                </a:xfrm>
                <a:prstGeom prst="ellipse">
                  <a:avLst/>
                </a:pr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5" name="Google Shape;2065;p37">
                  <a:extLst>
                    <a:ext uri="{FF2B5EF4-FFF2-40B4-BE49-F238E27FC236}">
                      <a16:creationId xmlns:a16="http://schemas.microsoft.com/office/drawing/2014/main" id="{578F4D6E-FBC5-ED1D-1684-AD98070F1CAD}"/>
                    </a:ext>
                  </a:extLst>
                </p:cNvPr>
                <p:cNvSpPr/>
                <p:nvPr/>
              </p:nvSpPr>
              <p:spPr>
                <a:xfrm>
                  <a:off x="2704" y="3412"/>
                  <a:ext cx="26" cy="2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6" name="Google Shape;2066;p37">
                  <a:extLst>
                    <a:ext uri="{FF2B5EF4-FFF2-40B4-BE49-F238E27FC236}">
                      <a16:creationId xmlns:a16="http://schemas.microsoft.com/office/drawing/2014/main" id="{534365F4-AC27-D000-8859-013F9D78D85B}"/>
                    </a:ext>
                  </a:extLst>
                </p:cNvPr>
                <p:cNvSpPr/>
                <p:nvPr/>
              </p:nvSpPr>
              <p:spPr>
                <a:xfrm>
                  <a:off x="2710" y="3419"/>
                  <a:ext cx="14" cy="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7" name="Google Shape;2067;p37">
                  <a:extLst>
                    <a:ext uri="{FF2B5EF4-FFF2-40B4-BE49-F238E27FC236}">
                      <a16:creationId xmlns:a16="http://schemas.microsoft.com/office/drawing/2014/main" id="{99E06396-F14F-9489-6035-7CCAD38433E3}"/>
                    </a:ext>
                  </a:extLst>
                </p:cNvPr>
                <p:cNvSpPr/>
                <p:nvPr/>
              </p:nvSpPr>
              <p:spPr>
                <a:xfrm>
                  <a:off x="2645" y="3354"/>
                  <a:ext cx="137" cy="136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8" name="Google Shape;2068;p37">
                  <a:extLst>
                    <a:ext uri="{FF2B5EF4-FFF2-40B4-BE49-F238E27FC236}">
                      <a16:creationId xmlns:a16="http://schemas.microsoft.com/office/drawing/2014/main" id="{AA064CDA-8063-A2F6-DEDA-1EC7A5EC6D2E}"/>
                    </a:ext>
                  </a:extLst>
                </p:cNvPr>
                <p:cNvSpPr/>
                <p:nvPr/>
              </p:nvSpPr>
              <p:spPr>
                <a:xfrm>
                  <a:off x="2665" y="3373"/>
                  <a:ext cx="98" cy="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6" extrusionOk="0">
                      <a:moveTo>
                        <a:pt x="15" y="8"/>
                      </a:moveTo>
                      <a:cubicBezTo>
                        <a:pt x="15" y="4"/>
                        <a:pt x="12" y="0"/>
                        <a:pt x="8" y="0"/>
                      </a:cubicBez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12"/>
                        <a:pt x="3" y="16"/>
                        <a:pt x="8" y="16"/>
                      </a:cubicBezTo>
                      <a:cubicBezTo>
                        <a:pt x="12" y="16"/>
                        <a:pt x="15" y="12"/>
                        <a:pt x="15" y="8"/>
                      </a:cubicBezTo>
                      <a:moveTo>
                        <a:pt x="13" y="8"/>
                      </a:moveTo>
                      <a:cubicBezTo>
                        <a:pt x="13" y="11"/>
                        <a:pt x="11" y="14"/>
                        <a:pt x="8" y="14"/>
                      </a:cubicBezTo>
                      <a:cubicBezTo>
                        <a:pt x="4" y="14"/>
                        <a:pt x="2" y="11"/>
                        <a:pt x="2" y="8"/>
                      </a:cubicBezTo>
                      <a:cubicBezTo>
                        <a:pt x="2" y="5"/>
                        <a:pt x="4" y="2"/>
                        <a:pt x="8" y="2"/>
                      </a:cubicBezTo>
                      <a:cubicBezTo>
                        <a:pt x="11" y="2"/>
                        <a:pt x="13" y="5"/>
                        <a:pt x="13" y="8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19" name="Google Shape;2069;p37">
                  <a:extLst>
                    <a:ext uri="{FF2B5EF4-FFF2-40B4-BE49-F238E27FC236}">
                      <a16:creationId xmlns:a16="http://schemas.microsoft.com/office/drawing/2014/main" id="{D2B52683-E29A-5998-C7C2-B7A07C69EA1D}"/>
                    </a:ext>
                  </a:extLst>
                </p:cNvPr>
                <p:cNvSpPr/>
                <p:nvPr/>
              </p:nvSpPr>
              <p:spPr>
                <a:xfrm>
                  <a:off x="2671" y="3380"/>
                  <a:ext cx="85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4" extrusionOk="0">
                      <a:moveTo>
                        <a:pt x="13" y="7"/>
                      </a:moveTo>
                      <a:cubicBezTo>
                        <a:pt x="13" y="3"/>
                        <a:pt x="10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0" y="14"/>
                        <a:pt x="13" y="11"/>
                        <a:pt x="13" y="7"/>
                      </a:cubicBezTo>
                      <a:moveTo>
                        <a:pt x="11" y="7"/>
                      </a:moveTo>
                      <a:cubicBezTo>
                        <a:pt x="11" y="10"/>
                        <a:pt x="9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4"/>
                        <a:pt x="4" y="2"/>
                        <a:pt x="7" y="2"/>
                      </a:cubicBezTo>
                      <a:cubicBezTo>
                        <a:pt x="9" y="2"/>
                        <a:pt x="11" y="4"/>
                        <a:pt x="11" y="7"/>
                      </a:cubicBezTo>
                    </a:path>
                  </a:pathLst>
                </a:custGeom>
                <a:solidFill>
                  <a:srgbClr val="302C2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0" name="Google Shape;2070;p37">
                  <a:extLst>
                    <a:ext uri="{FF2B5EF4-FFF2-40B4-BE49-F238E27FC236}">
                      <a16:creationId xmlns:a16="http://schemas.microsoft.com/office/drawing/2014/main" id="{0220C814-A669-9795-9429-EBD98BE36199}"/>
                    </a:ext>
                  </a:extLst>
                </p:cNvPr>
                <p:cNvSpPr/>
                <p:nvPr/>
              </p:nvSpPr>
              <p:spPr>
                <a:xfrm>
                  <a:off x="2678" y="3386"/>
                  <a:ext cx="72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2" extrusionOk="0">
                      <a:moveTo>
                        <a:pt x="11" y="6"/>
                      </a:moveTo>
                      <a:cubicBezTo>
                        <a:pt x="11" y="3"/>
                        <a:pt x="9" y="0"/>
                        <a:pt x="6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2"/>
                        <a:pt x="6" y="12"/>
                      </a:cubicBezTo>
                      <a:cubicBezTo>
                        <a:pt x="9" y="12"/>
                        <a:pt x="11" y="9"/>
                        <a:pt x="11" y="6"/>
                      </a:cubicBezTo>
                      <a:moveTo>
                        <a:pt x="9" y="6"/>
                      </a:moveTo>
                      <a:cubicBezTo>
                        <a:pt x="9" y="8"/>
                        <a:pt x="8" y="10"/>
                        <a:pt x="6" y="10"/>
                      </a:cubicBezTo>
                      <a:cubicBezTo>
                        <a:pt x="3" y="10"/>
                        <a:pt x="2" y="8"/>
                        <a:pt x="2" y="6"/>
                      </a:cubicBezTo>
                      <a:cubicBezTo>
                        <a:pt x="2" y="4"/>
                        <a:pt x="3" y="2"/>
                        <a:pt x="6" y="2"/>
                      </a:cubicBezTo>
                      <a:cubicBezTo>
                        <a:pt x="8" y="2"/>
                        <a:pt x="9" y="4"/>
                        <a:pt x="9" y="6"/>
                      </a:cubicBezTo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1" name="Google Shape;2071;p37">
                  <a:extLst>
                    <a:ext uri="{FF2B5EF4-FFF2-40B4-BE49-F238E27FC236}">
                      <a16:creationId xmlns:a16="http://schemas.microsoft.com/office/drawing/2014/main" id="{EF9A96A5-FE9B-D4BD-1A47-C2D77A63C7ED}"/>
                    </a:ext>
                  </a:extLst>
                </p:cNvPr>
                <p:cNvSpPr/>
                <p:nvPr/>
              </p:nvSpPr>
              <p:spPr>
                <a:xfrm>
                  <a:off x="2684" y="3393"/>
                  <a:ext cx="59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" h="10" extrusionOk="0">
                      <a:moveTo>
                        <a:pt x="9" y="5"/>
                      </a:moveTo>
                      <a:cubicBezTo>
                        <a:pt x="9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7" y="10"/>
                        <a:pt x="9" y="8"/>
                        <a:pt x="9" y="5"/>
                      </a:cubicBezTo>
                      <a:moveTo>
                        <a:pt x="7" y="5"/>
                      </a:moveTo>
                      <a:cubicBezTo>
                        <a:pt x="7" y="7"/>
                        <a:pt x="6" y="8"/>
                        <a:pt x="5" y="8"/>
                      </a:cubicBezTo>
                      <a:cubicBezTo>
                        <a:pt x="3" y="8"/>
                        <a:pt x="2" y="7"/>
                        <a:pt x="2" y="5"/>
                      </a:cubicBezTo>
                      <a:cubicBezTo>
                        <a:pt x="2" y="3"/>
                        <a:pt x="3" y="2"/>
                        <a:pt x="5" y="2"/>
                      </a:cubicBezTo>
                      <a:cubicBezTo>
                        <a:pt x="6" y="2"/>
                        <a:pt x="7" y="3"/>
                        <a:pt x="7" y="5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2" name="Google Shape;2072;p37">
                  <a:extLst>
                    <a:ext uri="{FF2B5EF4-FFF2-40B4-BE49-F238E27FC236}">
                      <a16:creationId xmlns:a16="http://schemas.microsoft.com/office/drawing/2014/main" id="{BE4A2CBA-5C23-9ADB-8BB1-7A7AA75057A9}"/>
                    </a:ext>
                  </a:extLst>
                </p:cNvPr>
                <p:cNvSpPr/>
                <p:nvPr/>
              </p:nvSpPr>
              <p:spPr>
                <a:xfrm>
                  <a:off x="2691" y="3399"/>
                  <a:ext cx="46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8" extrusionOk="0">
                      <a:moveTo>
                        <a:pt x="7" y="4"/>
                      </a:move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4" y="8"/>
                      </a:cubicBezTo>
                      <a:cubicBezTo>
                        <a:pt x="6" y="8"/>
                        <a:pt x="7" y="6"/>
                        <a:pt x="7" y="4"/>
                      </a:cubicBezTo>
                      <a:moveTo>
                        <a:pt x="5" y="4"/>
                      </a:moveTo>
                      <a:cubicBezTo>
                        <a:pt x="5" y="5"/>
                        <a:pt x="5" y="6"/>
                        <a:pt x="4" y="6"/>
                      </a:cubicBezTo>
                      <a:cubicBezTo>
                        <a:pt x="2" y="6"/>
                        <a:pt x="2" y="5"/>
                        <a:pt x="2" y="4"/>
                      </a:cubicBezTo>
                      <a:cubicBezTo>
                        <a:pt x="2" y="3"/>
                        <a:pt x="2" y="2"/>
                        <a:pt x="4" y="2"/>
                      </a:cubicBezTo>
                      <a:cubicBezTo>
                        <a:pt x="5" y="2"/>
                        <a:pt x="5" y="3"/>
                        <a:pt x="5" y="4"/>
                      </a:cubicBezTo>
                    </a:path>
                  </a:pathLst>
                </a:custGeom>
                <a:solidFill>
                  <a:srgbClr val="4E4A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3" name="Google Shape;2073;p37">
                  <a:extLst>
                    <a:ext uri="{FF2B5EF4-FFF2-40B4-BE49-F238E27FC236}">
                      <a16:creationId xmlns:a16="http://schemas.microsoft.com/office/drawing/2014/main" id="{9234625A-CA54-E1A1-BC54-DD139018BA8D}"/>
                    </a:ext>
                  </a:extLst>
                </p:cNvPr>
                <p:cNvSpPr/>
                <p:nvPr/>
              </p:nvSpPr>
              <p:spPr>
                <a:xfrm>
                  <a:off x="2697" y="3406"/>
                  <a:ext cx="33" cy="39"/>
                </a:xfrm>
                <a:prstGeom prst="ellipse">
                  <a:avLst/>
                </a:prstGeom>
                <a:solidFill>
                  <a:srgbClr val="5754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4" name="Google Shape;2074;p37">
                  <a:extLst>
                    <a:ext uri="{FF2B5EF4-FFF2-40B4-BE49-F238E27FC236}">
                      <a16:creationId xmlns:a16="http://schemas.microsoft.com/office/drawing/2014/main" id="{7FA2ABDD-A9B9-583D-A246-8674E96C7215}"/>
                    </a:ext>
                  </a:extLst>
                </p:cNvPr>
                <p:cNvSpPr/>
                <p:nvPr/>
              </p:nvSpPr>
              <p:spPr>
                <a:xfrm>
                  <a:off x="2704" y="3412"/>
                  <a:ext cx="20" cy="26"/>
                </a:xfrm>
                <a:prstGeom prst="ellipse">
                  <a:avLst/>
                </a:prstGeom>
                <a:solidFill>
                  <a:srgbClr val="5F5C5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5" name="Google Shape;2075;p37">
                  <a:extLst>
                    <a:ext uri="{FF2B5EF4-FFF2-40B4-BE49-F238E27FC236}">
                      <a16:creationId xmlns:a16="http://schemas.microsoft.com/office/drawing/2014/main" id="{69318827-D1F6-94F5-5F5A-0002EDC68F6F}"/>
                    </a:ext>
                  </a:extLst>
                </p:cNvPr>
                <p:cNvSpPr/>
                <p:nvPr/>
              </p:nvSpPr>
              <p:spPr>
                <a:xfrm>
                  <a:off x="2710" y="3419"/>
                  <a:ext cx="14" cy="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6" name="Google Shape;2076;p37">
                  <a:extLst>
                    <a:ext uri="{FF2B5EF4-FFF2-40B4-BE49-F238E27FC236}">
                      <a16:creationId xmlns:a16="http://schemas.microsoft.com/office/drawing/2014/main" id="{81B67B01-AEE3-709E-53B3-A6E88F646C88}"/>
                    </a:ext>
                  </a:extLst>
                </p:cNvPr>
                <p:cNvSpPr/>
                <p:nvPr/>
              </p:nvSpPr>
              <p:spPr>
                <a:xfrm>
                  <a:off x="2678" y="3386"/>
                  <a:ext cx="72" cy="72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7" name="Google Shape;2077;p37">
                  <a:extLst>
                    <a:ext uri="{FF2B5EF4-FFF2-40B4-BE49-F238E27FC236}">
                      <a16:creationId xmlns:a16="http://schemas.microsoft.com/office/drawing/2014/main" id="{E46933F1-F8BF-9122-2F5B-AA8DFCC35A1E}"/>
                    </a:ext>
                  </a:extLst>
                </p:cNvPr>
                <p:cNvSpPr/>
                <p:nvPr/>
              </p:nvSpPr>
              <p:spPr>
                <a:xfrm>
                  <a:off x="2645" y="3360"/>
                  <a:ext cx="137" cy="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20" extrusionOk="0">
                      <a:moveTo>
                        <a:pt x="21" y="10"/>
                      </a:moveTo>
                      <a:lnTo>
                        <a:pt x="20" y="10"/>
                      </a:lnTo>
                      <a:lnTo>
                        <a:pt x="20" y="11"/>
                      </a:lnTo>
                      <a:lnTo>
                        <a:pt x="21" y="11"/>
                      </a:lnTo>
                      <a:cubicBezTo>
                        <a:pt x="21" y="11"/>
                        <a:pt x="21" y="11"/>
                        <a:pt x="21" y="10"/>
                      </a:cubicBezTo>
                      <a:moveTo>
                        <a:pt x="11" y="0"/>
                      </a:moveTo>
                      <a:cubicBezTo>
                        <a:pt x="11" y="0"/>
                        <a:pt x="12" y="0"/>
                        <a:pt x="12" y="0"/>
                      </a:cubicBez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moveTo>
                        <a:pt x="14" y="0"/>
                      </a:moveTo>
                      <a:cubicBezTo>
                        <a:pt x="14" y="0"/>
                        <a:pt x="15" y="0"/>
                        <a:pt x="15" y="0"/>
                      </a:cubicBezTo>
                      <a:lnTo>
                        <a:pt x="14" y="1"/>
                      </a:lnTo>
                      <a:lnTo>
                        <a:pt x="13" y="1"/>
                      </a:lnTo>
                      <a:lnTo>
                        <a:pt x="14" y="0"/>
                      </a:lnTo>
                      <a:moveTo>
                        <a:pt x="16" y="1"/>
                      </a:moveTo>
                      <a:cubicBezTo>
                        <a:pt x="17" y="1"/>
                        <a:pt x="17" y="2"/>
                        <a:pt x="17" y="2"/>
                      </a:cubicBezTo>
                      <a:lnTo>
                        <a:pt x="16" y="2"/>
                      </a:lnTo>
                      <a:lnTo>
                        <a:pt x="15" y="2"/>
                      </a:lnTo>
                      <a:lnTo>
                        <a:pt x="16" y="1"/>
                      </a:lnTo>
                      <a:moveTo>
                        <a:pt x="18" y="3"/>
                      </a:moveTo>
                      <a:cubicBezTo>
                        <a:pt x="19" y="3"/>
                        <a:pt x="19" y="4"/>
                        <a:pt x="19" y="4"/>
                      </a:cubicBezTo>
                      <a:lnTo>
                        <a:pt x="18" y="4"/>
                      </a:lnTo>
                      <a:lnTo>
                        <a:pt x="18" y="3"/>
                      </a:lnTo>
                      <a:lnTo>
                        <a:pt x="18" y="3"/>
                      </a:lnTo>
                      <a:moveTo>
                        <a:pt x="20" y="5"/>
                      </a:moveTo>
                      <a:cubicBezTo>
                        <a:pt x="20" y="6"/>
                        <a:pt x="20" y="6"/>
                        <a:pt x="20" y="6"/>
                      </a:cubicBezTo>
                      <a:lnTo>
                        <a:pt x="20" y="6"/>
                      </a:lnTo>
                      <a:lnTo>
                        <a:pt x="19" y="5"/>
                      </a:lnTo>
                      <a:lnTo>
                        <a:pt x="20" y="5"/>
                      </a:lnTo>
                      <a:moveTo>
                        <a:pt x="21" y="8"/>
                      </a:moveTo>
                      <a:cubicBezTo>
                        <a:pt x="21" y="8"/>
                        <a:pt x="21" y="9"/>
                        <a:pt x="21" y="9"/>
                      </a:cubicBezTo>
                      <a:lnTo>
                        <a:pt x="20" y="9"/>
                      </a:lnTo>
                      <a:lnTo>
                        <a:pt x="20" y="7"/>
                      </a:lnTo>
                      <a:lnTo>
                        <a:pt x="21" y="8"/>
                      </a:lnTo>
                      <a:moveTo>
                        <a:pt x="21" y="13"/>
                      </a:moveTo>
                      <a:cubicBezTo>
                        <a:pt x="21" y="13"/>
                        <a:pt x="20" y="14"/>
                        <a:pt x="20" y="14"/>
                      </a:cubicBezTo>
                      <a:lnTo>
                        <a:pt x="20" y="13"/>
                      </a:lnTo>
                      <a:lnTo>
                        <a:pt x="20" y="12"/>
                      </a:lnTo>
                      <a:lnTo>
                        <a:pt x="21" y="13"/>
                      </a:lnTo>
                      <a:moveTo>
                        <a:pt x="19" y="16"/>
                      </a:moveTo>
                      <a:cubicBezTo>
                        <a:pt x="19" y="16"/>
                        <a:pt x="19" y="16"/>
                        <a:pt x="19" y="17"/>
                      </a:cubicBezTo>
                      <a:lnTo>
                        <a:pt x="18" y="16"/>
                      </a:lnTo>
                      <a:lnTo>
                        <a:pt x="19" y="15"/>
                      </a:lnTo>
                      <a:lnTo>
                        <a:pt x="19" y="16"/>
                      </a:lnTo>
                      <a:moveTo>
                        <a:pt x="18" y="18"/>
                      </a:moveTo>
                      <a:cubicBezTo>
                        <a:pt x="17" y="18"/>
                        <a:pt x="17" y="18"/>
                        <a:pt x="17" y="18"/>
                      </a:cubicBezTo>
                      <a:lnTo>
                        <a:pt x="17" y="18"/>
                      </a:lnTo>
                      <a:lnTo>
                        <a:pt x="18" y="17"/>
                      </a:lnTo>
                      <a:lnTo>
                        <a:pt x="18" y="18"/>
                      </a:lnTo>
                      <a:moveTo>
                        <a:pt x="15" y="19"/>
                      </a:moveTo>
                      <a:cubicBezTo>
                        <a:pt x="15" y="19"/>
                        <a:pt x="15" y="20"/>
                        <a:pt x="14" y="20"/>
                      </a:cubicBezTo>
                      <a:lnTo>
                        <a:pt x="14" y="19"/>
                      </a:lnTo>
                      <a:lnTo>
                        <a:pt x="15" y="18"/>
                      </a:lnTo>
                      <a:lnTo>
                        <a:pt x="15" y="19"/>
                      </a:lnTo>
                      <a:moveTo>
                        <a:pt x="13" y="20"/>
                      </a:moveTo>
                      <a:cubicBezTo>
                        <a:pt x="12" y="20"/>
                        <a:pt x="12" y="20"/>
                        <a:pt x="12" y="20"/>
                      </a:cubicBezTo>
                      <a:lnTo>
                        <a:pt x="12" y="20"/>
                      </a:lnTo>
                      <a:lnTo>
                        <a:pt x="13" y="19"/>
                      </a:lnTo>
                      <a:lnTo>
                        <a:pt x="13" y="20"/>
                      </a:lnTo>
                      <a:moveTo>
                        <a:pt x="10" y="20"/>
                      </a:moveTo>
                      <a:cubicBezTo>
                        <a:pt x="10" y="20"/>
                        <a:pt x="9" y="20"/>
                        <a:pt x="9" y="20"/>
                      </a:cubicBezTo>
                      <a:lnTo>
                        <a:pt x="9" y="20"/>
                      </a:lnTo>
                      <a:lnTo>
                        <a:pt x="11" y="20"/>
                      </a:lnTo>
                      <a:lnTo>
                        <a:pt x="10" y="20"/>
                      </a:lnTo>
                      <a:moveTo>
                        <a:pt x="7" y="20"/>
                      </a:moveTo>
                      <a:cubicBezTo>
                        <a:pt x="7" y="20"/>
                        <a:pt x="7" y="20"/>
                        <a:pt x="6" y="20"/>
                      </a:cubicBezTo>
                      <a:lnTo>
                        <a:pt x="7" y="19"/>
                      </a:lnTo>
                      <a:lnTo>
                        <a:pt x="8" y="19"/>
                      </a:lnTo>
                      <a:lnTo>
                        <a:pt x="7" y="20"/>
                      </a:lnTo>
                      <a:moveTo>
                        <a:pt x="5" y="19"/>
                      </a:moveTo>
                      <a:cubicBezTo>
                        <a:pt x="5" y="19"/>
                        <a:pt x="4" y="18"/>
                        <a:pt x="4" y="18"/>
                      </a:cubicBezTo>
                      <a:lnTo>
                        <a:pt x="5" y="18"/>
                      </a:lnTo>
                      <a:lnTo>
                        <a:pt x="6" y="19"/>
                      </a:lnTo>
                      <a:lnTo>
                        <a:pt x="5" y="19"/>
                      </a:lnTo>
                      <a:moveTo>
                        <a:pt x="3" y="17"/>
                      </a:moveTo>
                      <a:cubicBezTo>
                        <a:pt x="2" y="17"/>
                        <a:pt x="2" y="16"/>
                        <a:pt x="2" y="16"/>
                      </a:cubicBezTo>
                      <a:lnTo>
                        <a:pt x="3" y="16"/>
                      </a:lnTo>
                      <a:lnTo>
                        <a:pt x="4" y="17"/>
                      </a:lnTo>
                      <a:lnTo>
                        <a:pt x="3" y="17"/>
                      </a:lnTo>
                      <a:moveTo>
                        <a:pt x="1" y="15"/>
                      </a:moveTo>
                      <a:cubicBezTo>
                        <a:pt x="1" y="14"/>
                        <a:pt x="1" y="14"/>
                        <a:pt x="1" y="14"/>
                      </a:cubicBezTo>
                      <a:lnTo>
                        <a:pt x="2" y="14"/>
                      </a:lnTo>
                      <a:lnTo>
                        <a:pt x="2" y="15"/>
                      </a:lnTo>
                      <a:lnTo>
                        <a:pt x="1" y="15"/>
                      </a:lnTo>
                      <a:moveTo>
                        <a:pt x="0" y="12"/>
                      </a:moveTo>
                      <a:cubicBezTo>
                        <a:pt x="0" y="12"/>
                        <a:pt x="0" y="11"/>
                        <a:pt x="0" y="11"/>
                      </a:cubicBezTo>
                      <a:lnTo>
                        <a:pt x="1" y="11"/>
                      </a:lnTo>
                      <a:lnTo>
                        <a:pt x="1" y="13"/>
                      </a:lnTo>
                      <a:lnTo>
                        <a:pt x="0" y="12"/>
                      </a:lnTo>
                      <a:moveTo>
                        <a:pt x="0" y="9"/>
                      </a:moveTo>
                      <a:cubicBezTo>
                        <a:pt x="0" y="9"/>
                        <a:pt x="0" y="9"/>
                        <a:pt x="0" y="8"/>
                      </a:cubicBezTo>
                      <a:lnTo>
                        <a:pt x="1" y="9"/>
                      </a:lnTo>
                      <a:lnTo>
                        <a:pt x="1" y="10"/>
                      </a:lnTo>
                      <a:lnTo>
                        <a:pt x="0" y="9"/>
                      </a:lnTo>
                      <a:moveTo>
                        <a:pt x="0" y="7"/>
                      </a:moveTo>
                      <a:cubicBezTo>
                        <a:pt x="1" y="6"/>
                        <a:pt x="1" y="6"/>
                        <a:pt x="1" y="6"/>
                      </a:cubicBezTo>
                      <a:lnTo>
                        <a:pt x="1" y="6"/>
                      </a:lnTo>
                      <a:lnTo>
                        <a:pt x="1" y="8"/>
                      </a:lnTo>
                      <a:lnTo>
                        <a:pt x="0" y="7"/>
                      </a:lnTo>
                      <a:moveTo>
                        <a:pt x="2" y="4"/>
                      </a:moveTo>
                      <a:cubicBezTo>
                        <a:pt x="2" y="4"/>
                        <a:pt x="2" y="4"/>
                        <a:pt x="2" y="3"/>
                      </a:cubicBez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2" y="4"/>
                      </a:lnTo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lnTo>
                        <a:pt x="5" y="2"/>
                      </a:lnTo>
                      <a:lnTo>
                        <a:pt x="4" y="3"/>
                      </a:lnTo>
                      <a:lnTo>
                        <a:pt x="3" y="2"/>
                      </a:lnTo>
                      <a:moveTo>
                        <a:pt x="6" y="1"/>
                      </a:moveTo>
                      <a:cubicBezTo>
                        <a:pt x="6" y="0"/>
                        <a:pt x="6" y="0"/>
                        <a:pt x="7" y="0"/>
                      </a:cubicBezTo>
                      <a:lnTo>
                        <a:pt x="7" y="1"/>
                      </a:lnTo>
                      <a:lnTo>
                        <a:pt x="6" y="2"/>
                      </a:lnTo>
                      <a:lnTo>
                        <a:pt x="6" y="1"/>
                      </a:lnTo>
                      <a:moveTo>
                        <a:pt x="8" y="0"/>
                      </a:moveTo>
                      <a:cubicBezTo>
                        <a:pt x="9" y="0"/>
                        <a:pt x="9" y="0"/>
                        <a:pt x="9" y="0"/>
                      </a:cubicBezTo>
                      <a:lnTo>
                        <a:pt x="9" y="0"/>
                      </a:lnTo>
                      <a:lnTo>
                        <a:pt x="8" y="1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8" name="Google Shape;2078;p37">
                  <a:extLst>
                    <a:ext uri="{FF2B5EF4-FFF2-40B4-BE49-F238E27FC236}">
                      <a16:creationId xmlns:a16="http://schemas.microsoft.com/office/drawing/2014/main" id="{840A4FB3-93D1-AB78-37D0-9D9133EBC853}"/>
                    </a:ext>
                  </a:extLst>
                </p:cNvPr>
                <p:cNvSpPr/>
                <p:nvPr/>
              </p:nvSpPr>
              <p:spPr>
                <a:xfrm>
                  <a:off x="2678" y="3393"/>
                  <a:ext cx="72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0" extrusionOk="0">
                      <a:moveTo>
                        <a:pt x="0" y="3"/>
                      </a:moveTo>
                      <a:cubicBezTo>
                        <a:pt x="1" y="3"/>
                        <a:pt x="1" y="4"/>
                        <a:pt x="2" y="4"/>
                      </a:cubicBezTo>
                      <a:cubicBezTo>
                        <a:pt x="3" y="4"/>
                        <a:pt x="4" y="3"/>
                        <a:pt x="4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2" y="1"/>
                        <a:pt x="1" y="2"/>
                        <a:pt x="0" y="3"/>
                      </a:cubicBezTo>
                      <a:moveTo>
                        <a:pt x="10" y="1"/>
                      </a:moveTo>
                      <a:cubicBezTo>
                        <a:pt x="11" y="2"/>
                        <a:pt x="11" y="4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6"/>
                        <a:pt x="10" y="6"/>
                        <a:pt x="9" y="5"/>
                      </a:cubicBezTo>
                      <a:cubicBezTo>
                        <a:pt x="8" y="5"/>
                        <a:pt x="8" y="3"/>
                        <a:pt x="9" y="2"/>
                      </a:cubicBezTo>
                      <a:cubicBezTo>
                        <a:pt x="9" y="2"/>
                        <a:pt x="9" y="1"/>
                        <a:pt x="10" y="1"/>
                      </a:cubicBezTo>
                      <a:moveTo>
                        <a:pt x="7" y="10"/>
                      </a:moveTo>
                      <a:cubicBezTo>
                        <a:pt x="6" y="10"/>
                        <a:pt x="6" y="10"/>
                        <a:pt x="5" y="10"/>
                      </a:cubicBezTo>
                      <a:cubicBezTo>
                        <a:pt x="4" y="10"/>
                        <a:pt x="3" y="10"/>
                        <a:pt x="2" y="9"/>
                      </a:cubicBezTo>
                      <a:cubicBezTo>
                        <a:pt x="2" y="9"/>
                        <a:pt x="3" y="8"/>
                        <a:pt x="3" y="8"/>
                      </a:cubicBezTo>
                      <a:cubicBezTo>
                        <a:pt x="4" y="8"/>
                        <a:pt x="6" y="8"/>
                        <a:pt x="6" y="9"/>
                      </a:cubicBezTo>
                      <a:cubicBezTo>
                        <a:pt x="7" y="9"/>
                        <a:pt x="7" y="10"/>
                        <a:pt x="7" y="1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29" name="Google Shape;2079;p37">
                  <a:extLst>
                    <a:ext uri="{FF2B5EF4-FFF2-40B4-BE49-F238E27FC236}">
                      <a16:creationId xmlns:a16="http://schemas.microsoft.com/office/drawing/2014/main" id="{48DA4B51-3066-737C-29C1-B7D20572C84C}"/>
                    </a:ext>
                  </a:extLst>
                </p:cNvPr>
                <p:cNvSpPr/>
                <p:nvPr/>
              </p:nvSpPr>
              <p:spPr>
                <a:xfrm>
                  <a:off x="2678" y="3386"/>
                  <a:ext cx="72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2" extrusionOk="0">
                      <a:moveTo>
                        <a:pt x="6" y="0"/>
                      </a:moveTo>
                      <a:cubicBezTo>
                        <a:pt x="9" y="0"/>
                        <a:pt x="11" y="3"/>
                        <a:pt x="11" y="6"/>
                      </a:cubicBezTo>
                      <a:cubicBezTo>
                        <a:pt x="11" y="9"/>
                        <a:pt x="9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moveTo>
                        <a:pt x="6" y="1"/>
                      </a:moveTo>
                      <a:cubicBezTo>
                        <a:pt x="8" y="1"/>
                        <a:pt x="11" y="3"/>
                        <a:pt x="11" y="6"/>
                      </a:cubicBezTo>
                      <a:cubicBezTo>
                        <a:pt x="11" y="9"/>
                        <a:pt x="8" y="11"/>
                        <a:pt x="6" y="11"/>
                      </a:cubicBezTo>
                      <a:cubicBezTo>
                        <a:pt x="3" y="11"/>
                        <a:pt x="0" y="9"/>
                        <a:pt x="0" y="6"/>
                      </a:cubicBezTo>
                      <a:cubicBezTo>
                        <a:pt x="0" y="3"/>
                        <a:pt x="3" y="1"/>
                        <a:pt x="6" y="1"/>
                      </a:cubicBezTo>
                    </a:path>
                  </a:pathLst>
                </a:custGeom>
                <a:solidFill>
                  <a:srgbClr val="A9A8A7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0" name="Google Shape;2080;p37">
                  <a:extLst>
                    <a:ext uri="{FF2B5EF4-FFF2-40B4-BE49-F238E27FC236}">
                      <a16:creationId xmlns:a16="http://schemas.microsoft.com/office/drawing/2014/main" id="{C4DE7379-8867-F585-8C67-A6145D004AFA}"/>
                    </a:ext>
                  </a:extLst>
                </p:cNvPr>
                <p:cNvSpPr/>
                <p:nvPr/>
              </p:nvSpPr>
              <p:spPr>
                <a:xfrm>
                  <a:off x="2678" y="3393"/>
                  <a:ext cx="72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0" extrusionOk="0">
                      <a:moveTo>
                        <a:pt x="6" y="0"/>
                      </a:move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1" y="8"/>
                        <a:pt x="8" y="10"/>
                        <a:pt x="6" y="10"/>
                      </a:cubicBezTo>
                      <a:cubicBezTo>
                        <a:pt x="3" y="10"/>
                        <a:pt x="0" y="8"/>
                        <a:pt x="0" y="5"/>
                      </a:cubicBezTo>
                      <a:cubicBezTo>
                        <a:pt x="0" y="2"/>
                        <a:pt x="3" y="0"/>
                        <a:pt x="6" y="0"/>
                      </a:cubicBezTo>
                      <a:moveTo>
                        <a:pt x="6" y="0"/>
                      </a:moveTo>
                      <a:cubicBezTo>
                        <a:pt x="8" y="0"/>
                        <a:pt x="10" y="2"/>
                        <a:pt x="10" y="5"/>
                      </a:cubicBez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3" y="10"/>
                        <a:pt x="1" y="8"/>
                        <a:pt x="1" y="5"/>
                      </a:cubicBezTo>
                      <a:cubicBezTo>
                        <a:pt x="1" y="2"/>
                        <a:pt x="3" y="0"/>
                        <a:pt x="6" y="0"/>
                      </a:cubicBezTo>
                    </a:path>
                  </a:pathLst>
                </a:custGeom>
                <a:solidFill>
                  <a:srgbClr val="A9A8A7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1" name="Google Shape;2081;p37">
                  <a:extLst>
                    <a:ext uri="{FF2B5EF4-FFF2-40B4-BE49-F238E27FC236}">
                      <a16:creationId xmlns:a16="http://schemas.microsoft.com/office/drawing/2014/main" id="{57C19A9F-D833-1572-B2E0-63FD843CDC16}"/>
                    </a:ext>
                  </a:extLst>
                </p:cNvPr>
                <p:cNvSpPr/>
                <p:nvPr/>
              </p:nvSpPr>
              <p:spPr>
                <a:xfrm>
                  <a:off x="2704" y="3419"/>
                  <a:ext cx="20" cy="13"/>
                </a:xfrm>
                <a:prstGeom prst="ellipse">
                  <a:avLst/>
                </a:prstGeom>
                <a:solidFill>
                  <a:srgbClr val="615E5D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2" name="Google Shape;2082;p37">
                  <a:extLst>
                    <a:ext uri="{FF2B5EF4-FFF2-40B4-BE49-F238E27FC236}">
                      <a16:creationId xmlns:a16="http://schemas.microsoft.com/office/drawing/2014/main" id="{B240152B-8FB2-2164-54D3-6251595B2472}"/>
                    </a:ext>
                  </a:extLst>
                </p:cNvPr>
                <p:cNvSpPr/>
                <p:nvPr/>
              </p:nvSpPr>
              <p:spPr>
                <a:xfrm>
                  <a:off x="2697" y="3412"/>
                  <a:ext cx="33" cy="26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3" name="Google Shape;2083;p37">
                  <a:extLst>
                    <a:ext uri="{FF2B5EF4-FFF2-40B4-BE49-F238E27FC236}">
                      <a16:creationId xmlns:a16="http://schemas.microsoft.com/office/drawing/2014/main" id="{E41E3A7C-FBBF-36E4-2AC7-E29338E255C9}"/>
                    </a:ext>
                  </a:extLst>
                </p:cNvPr>
                <p:cNvSpPr/>
                <p:nvPr/>
              </p:nvSpPr>
              <p:spPr>
                <a:xfrm>
                  <a:off x="2704" y="3419"/>
                  <a:ext cx="20" cy="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4" name="Google Shape;2084;p37">
                  <a:extLst>
                    <a:ext uri="{FF2B5EF4-FFF2-40B4-BE49-F238E27FC236}">
                      <a16:creationId xmlns:a16="http://schemas.microsoft.com/office/drawing/2014/main" id="{57EED098-A1A7-9F25-C4FE-DBFE65638F2C}"/>
                    </a:ext>
                  </a:extLst>
                </p:cNvPr>
                <p:cNvSpPr/>
                <p:nvPr/>
              </p:nvSpPr>
              <p:spPr>
                <a:xfrm>
                  <a:off x="2704" y="3412"/>
                  <a:ext cx="20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4" extrusionOk="0">
                      <a:moveTo>
                        <a:pt x="2" y="0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moveTo>
                        <a:pt x="2" y="1"/>
                      </a:move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1" y="3"/>
                        <a:pt x="2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5" name="Google Shape;2085;p37">
                  <a:extLst>
                    <a:ext uri="{FF2B5EF4-FFF2-40B4-BE49-F238E27FC236}">
                      <a16:creationId xmlns:a16="http://schemas.microsoft.com/office/drawing/2014/main" id="{E295B5B2-5AEC-90B7-5B4C-B9B1DD765E27}"/>
                    </a:ext>
                  </a:extLst>
                </p:cNvPr>
                <p:cNvSpPr/>
                <p:nvPr/>
              </p:nvSpPr>
              <p:spPr>
                <a:xfrm>
                  <a:off x="2848" y="3347"/>
                  <a:ext cx="157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4" extrusionOk="0">
                      <a:moveTo>
                        <a:pt x="1" y="0"/>
                      </a:moveTo>
                      <a:lnTo>
                        <a:pt x="0" y="3"/>
                      </a:lnTo>
                      <a:lnTo>
                        <a:pt x="24" y="4"/>
                      </a:lnTo>
                      <a:lnTo>
                        <a:pt x="23" y="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3D484D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6" name="Google Shape;2086;p37">
                  <a:extLst>
                    <a:ext uri="{FF2B5EF4-FFF2-40B4-BE49-F238E27FC236}">
                      <a16:creationId xmlns:a16="http://schemas.microsoft.com/office/drawing/2014/main" id="{7E2948E0-2B82-673C-7EA4-E0D60D52E5E3}"/>
                    </a:ext>
                  </a:extLst>
                </p:cNvPr>
                <p:cNvSpPr/>
                <p:nvPr/>
              </p:nvSpPr>
              <p:spPr>
                <a:xfrm>
                  <a:off x="2815" y="3406"/>
                  <a:ext cx="118" cy="26"/>
                </a:xfrm>
                <a:prstGeom prst="rect">
                  <a:avLst/>
                </a:prstGeom>
                <a:solidFill>
                  <a:srgbClr val="72706F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7" name="Google Shape;2087;p37">
                  <a:extLst>
                    <a:ext uri="{FF2B5EF4-FFF2-40B4-BE49-F238E27FC236}">
                      <a16:creationId xmlns:a16="http://schemas.microsoft.com/office/drawing/2014/main" id="{FB9236FD-8006-F67A-CA53-4BA595668A4F}"/>
                    </a:ext>
                  </a:extLst>
                </p:cNvPr>
                <p:cNvSpPr/>
                <p:nvPr/>
              </p:nvSpPr>
              <p:spPr>
                <a:xfrm>
                  <a:off x="2835" y="3412"/>
                  <a:ext cx="196" cy="7"/>
                </a:xfrm>
                <a:prstGeom prst="rect">
                  <a:avLst/>
                </a:prstGeom>
                <a:solidFill>
                  <a:srgbClr val="959493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8" name="Google Shape;2088;p37">
                  <a:extLst>
                    <a:ext uri="{FF2B5EF4-FFF2-40B4-BE49-F238E27FC236}">
                      <a16:creationId xmlns:a16="http://schemas.microsoft.com/office/drawing/2014/main" id="{45A163D9-4D29-17F6-4BBB-10EB6DCDDA23}"/>
                    </a:ext>
                  </a:extLst>
                </p:cNvPr>
                <p:cNvSpPr/>
                <p:nvPr/>
              </p:nvSpPr>
              <p:spPr>
                <a:xfrm>
                  <a:off x="2835" y="3393"/>
                  <a:ext cx="203" cy="19"/>
                </a:xfrm>
                <a:prstGeom prst="rect">
                  <a:avLst/>
                </a:prstGeom>
                <a:solidFill>
                  <a:srgbClr val="ADB4B8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39" name="Google Shape;2089;p37">
                  <a:extLst>
                    <a:ext uri="{FF2B5EF4-FFF2-40B4-BE49-F238E27FC236}">
                      <a16:creationId xmlns:a16="http://schemas.microsoft.com/office/drawing/2014/main" id="{89E039A2-94CA-F718-3ED7-0C663B4C73CC}"/>
                    </a:ext>
                  </a:extLst>
                </p:cNvPr>
                <p:cNvSpPr/>
                <p:nvPr/>
              </p:nvSpPr>
              <p:spPr>
                <a:xfrm>
                  <a:off x="2848" y="3360"/>
                  <a:ext cx="190" cy="33"/>
                </a:xfrm>
                <a:prstGeom prst="rect">
                  <a:avLst/>
                </a:prstGeom>
                <a:solidFill>
                  <a:srgbClr val="504C4B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0" name="Google Shape;2090;p37">
                  <a:extLst>
                    <a:ext uri="{FF2B5EF4-FFF2-40B4-BE49-F238E27FC236}">
                      <a16:creationId xmlns:a16="http://schemas.microsoft.com/office/drawing/2014/main" id="{0B686034-611D-7042-EECC-3A38D2628E2E}"/>
                    </a:ext>
                  </a:extLst>
                </p:cNvPr>
                <p:cNvSpPr/>
                <p:nvPr/>
              </p:nvSpPr>
              <p:spPr>
                <a:xfrm>
                  <a:off x="2854" y="3314"/>
                  <a:ext cx="177" cy="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15" extrusionOk="0">
                      <a:moveTo>
                        <a:pt x="27" y="15"/>
                      </a:moveTo>
                      <a:lnTo>
                        <a:pt x="24" y="15"/>
                      </a:lnTo>
                      <a:lnTo>
                        <a:pt x="24" y="15"/>
                      </a:lnTo>
                      <a:lnTo>
                        <a:pt x="24" y="15"/>
                      </a:lnTo>
                      <a:lnTo>
                        <a:pt x="24" y="14"/>
                      </a:lnTo>
                      <a:cubicBezTo>
                        <a:pt x="22" y="9"/>
                        <a:pt x="19" y="5"/>
                        <a:pt x="14" y="5"/>
                      </a:cubicBezTo>
                      <a:lnTo>
                        <a:pt x="0" y="4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1" y="0"/>
                      </a:lnTo>
                      <a:cubicBezTo>
                        <a:pt x="16" y="1"/>
                        <a:pt x="22" y="4"/>
                        <a:pt x="23" y="7"/>
                      </a:cubicBezTo>
                      <a:cubicBezTo>
                        <a:pt x="26" y="13"/>
                        <a:pt x="25" y="11"/>
                        <a:pt x="27" y="15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1" name="Google Shape;2091;p37">
                  <a:extLst>
                    <a:ext uri="{FF2B5EF4-FFF2-40B4-BE49-F238E27FC236}">
                      <a16:creationId xmlns:a16="http://schemas.microsoft.com/office/drawing/2014/main" id="{D7405586-DA1C-4688-9130-6843B983BB02}"/>
                    </a:ext>
                  </a:extLst>
                </p:cNvPr>
                <p:cNvSpPr/>
                <p:nvPr/>
              </p:nvSpPr>
              <p:spPr>
                <a:xfrm>
                  <a:off x="2835" y="3406"/>
                  <a:ext cx="1" cy="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2" name="Google Shape;2092;p37">
                  <a:extLst>
                    <a:ext uri="{FF2B5EF4-FFF2-40B4-BE49-F238E27FC236}">
                      <a16:creationId xmlns:a16="http://schemas.microsoft.com/office/drawing/2014/main" id="{720F2FEE-EF69-7D23-6AF7-C9EFB911C322}"/>
                    </a:ext>
                  </a:extLst>
                </p:cNvPr>
                <p:cNvSpPr/>
                <p:nvPr/>
              </p:nvSpPr>
              <p:spPr>
                <a:xfrm>
                  <a:off x="2822" y="3347"/>
                  <a:ext cx="52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14" extrusionOk="0">
                      <a:moveTo>
                        <a:pt x="5" y="0"/>
                      </a:moveTo>
                      <a:cubicBezTo>
                        <a:pt x="3" y="4"/>
                        <a:pt x="2" y="8"/>
                        <a:pt x="0" y="14"/>
                      </a:cubicBezTo>
                      <a:lnTo>
                        <a:pt x="3" y="14"/>
                      </a:lnTo>
                      <a:cubicBezTo>
                        <a:pt x="4" y="9"/>
                        <a:pt x="5" y="4"/>
                        <a:pt x="8" y="0"/>
                      </a:cubicBezTo>
                      <a:lnTo>
                        <a:pt x="5" y="0"/>
                      </a:ln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3" name="Google Shape;2093;p37">
                  <a:extLst>
                    <a:ext uri="{FF2B5EF4-FFF2-40B4-BE49-F238E27FC236}">
                      <a16:creationId xmlns:a16="http://schemas.microsoft.com/office/drawing/2014/main" id="{F7BB0665-C7CB-1C90-13E0-74C54A9CEA88}"/>
                    </a:ext>
                  </a:extLst>
                </p:cNvPr>
                <p:cNvSpPr/>
                <p:nvPr/>
              </p:nvSpPr>
              <p:spPr>
                <a:xfrm>
                  <a:off x="2828" y="3327"/>
                  <a:ext cx="197" cy="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30" extrusionOk="0">
                      <a:moveTo>
                        <a:pt x="30" y="15"/>
                      </a:move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23"/>
                        <a:pt x="6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moveTo>
                        <a:pt x="28" y="15"/>
                      </a:moveTo>
                      <a:cubicBezTo>
                        <a:pt x="28" y="22"/>
                        <a:pt x="22" y="28"/>
                        <a:pt x="15" y="28"/>
                      </a:cubicBezTo>
                      <a:cubicBezTo>
                        <a:pt x="7" y="28"/>
                        <a:pt x="2" y="22"/>
                        <a:pt x="2" y="15"/>
                      </a:cubicBezTo>
                      <a:cubicBezTo>
                        <a:pt x="2" y="8"/>
                        <a:pt x="7" y="2"/>
                        <a:pt x="15" y="2"/>
                      </a:cubicBezTo>
                      <a:cubicBezTo>
                        <a:pt x="22" y="2"/>
                        <a:pt x="28" y="8"/>
                        <a:pt x="28" y="15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4" name="Google Shape;2094;p37">
                  <a:extLst>
                    <a:ext uri="{FF2B5EF4-FFF2-40B4-BE49-F238E27FC236}">
                      <a16:creationId xmlns:a16="http://schemas.microsoft.com/office/drawing/2014/main" id="{26B8CACA-C952-EF1A-FE7F-5403A623E62D}"/>
                    </a:ext>
                  </a:extLst>
                </p:cNvPr>
                <p:cNvSpPr/>
                <p:nvPr/>
              </p:nvSpPr>
              <p:spPr>
                <a:xfrm>
                  <a:off x="2835" y="3334"/>
                  <a:ext cx="183" cy="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8" y="14"/>
                      </a:moveTo>
                      <a:cubicBezTo>
                        <a:pt x="28" y="6"/>
                        <a:pt x="21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2"/>
                        <a:pt x="6" y="28"/>
                        <a:pt x="14" y="28"/>
                      </a:cubicBezTo>
                      <a:cubicBezTo>
                        <a:pt x="21" y="28"/>
                        <a:pt x="28" y="22"/>
                        <a:pt x="28" y="14"/>
                      </a:cubicBezTo>
                      <a:moveTo>
                        <a:pt x="26" y="14"/>
                      </a:moveTo>
                      <a:cubicBezTo>
                        <a:pt x="26" y="20"/>
                        <a:pt x="20" y="26"/>
                        <a:pt x="14" y="26"/>
                      </a:cubicBezTo>
                      <a:cubicBezTo>
                        <a:pt x="7" y="26"/>
                        <a:pt x="2" y="20"/>
                        <a:pt x="2" y="14"/>
                      </a:cubicBezTo>
                      <a:cubicBezTo>
                        <a:pt x="2" y="7"/>
                        <a:pt x="7" y="2"/>
                        <a:pt x="14" y="2"/>
                      </a:cubicBezTo>
                      <a:cubicBezTo>
                        <a:pt x="20" y="2"/>
                        <a:pt x="26" y="7"/>
                        <a:pt x="26" y="14"/>
                      </a:cubicBezTo>
                    </a:path>
                  </a:pathLst>
                </a:custGeom>
                <a:solidFill>
                  <a:srgbClr val="2E2B2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5" name="Google Shape;2095;p37">
                  <a:extLst>
                    <a:ext uri="{FF2B5EF4-FFF2-40B4-BE49-F238E27FC236}">
                      <a16:creationId xmlns:a16="http://schemas.microsoft.com/office/drawing/2014/main" id="{AE2A0DEB-DC4E-8B2E-7DE9-519BBE63F8B6}"/>
                    </a:ext>
                  </a:extLst>
                </p:cNvPr>
                <p:cNvSpPr/>
                <p:nvPr/>
              </p:nvSpPr>
              <p:spPr>
                <a:xfrm>
                  <a:off x="2841" y="3340"/>
                  <a:ext cx="170" cy="1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6" extrusionOk="0">
                      <a:moveTo>
                        <a:pt x="26" y="13"/>
                      </a:moveTo>
                      <a:cubicBezTo>
                        <a:pt x="26" y="6"/>
                        <a:pt x="20" y="0"/>
                        <a:pt x="13" y="0"/>
                      </a:cubicBezTo>
                      <a:cubicBezTo>
                        <a:pt x="5" y="0"/>
                        <a:pt x="0" y="6"/>
                        <a:pt x="0" y="13"/>
                      </a:cubicBezTo>
                      <a:cubicBezTo>
                        <a:pt x="0" y="20"/>
                        <a:pt x="5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moveTo>
                        <a:pt x="24" y="13"/>
                      </a:moveTo>
                      <a:cubicBezTo>
                        <a:pt x="24" y="19"/>
                        <a:pt x="19" y="24"/>
                        <a:pt x="13" y="24"/>
                      </a:cubicBezTo>
                      <a:cubicBezTo>
                        <a:pt x="6" y="24"/>
                        <a:pt x="2" y="19"/>
                        <a:pt x="2" y="13"/>
                      </a:cubicBezTo>
                      <a:cubicBezTo>
                        <a:pt x="2" y="7"/>
                        <a:pt x="6" y="2"/>
                        <a:pt x="13" y="2"/>
                      </a:cubicBezTo>
                      <a:cubicBezTo>
                        <a:pt x="19" y="2"/>
                        <a:pt x="24" y="7"/>
                        <a:pt x="24" y="13"/>
                      </a:cubicBezTo>
                    </a:path>
                  </a:pathLst>
                </a:custGeom>
                <a:solidFill>
                  <a:srgbClr val="38333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6" name="Google Shape;2096;p37">
                  <a:extLst>
                    <a:ext uri="{FF2B5EF4-FFF2-40B4-BE49-F238E27FC236}">
                      <a16:creationId xmlns:a16="http://schemas.microsoft.com/office/drawing/2014/main" id="{17E715D3-5FC3-F270-CB07-C35887A4F5DD}"/>
                    </a:ext>
                  </a:extLst>
                </p:cNvPr>
                <p:cNvSpPr/>
                <p:nvPr/>
              </p:nvSpPr>
              <p:spPr>
                <a:xfrm>
                  <a:off x="2848" y="3347"/>
                  <a:ext cx="157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5"/>
                        <a:pt x="18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8"/>
                        <a:pt x="5" y="24"/>
                        <a:pt x="12" y="24"/>
                      </a:cubicBezTo>
                      <a:cubicBezTo>
                        <a:pt x="18" y="24"/>
                        <a:pt x="24" y="18"/>
                        <a:pt x="24" y="12"/>
                      </a:cubicBezTo>
                      <a:moveTo>
                        <a:pt x="22" y="12"/>
                      </a:moveTo>
                      <a:cubicBezTo>
                        <a:pt x="22" y="17"/>
                        <a:pt x="17" y="22"/>
                        <a:pt x="12" y="22"/>
                      </a:cubicBezTo>
                      <a:cubicBezTo>
                        <a:pt x="6" y="22"/>
                        <a:pt x="2" y="17"/>
                        <a:pt x="2" y="12"/>
                      </a:cubicBezTo>
                      <a:cubicBezTo>
                        <a:pt x="2" y="6"/>
                        <a:pt x="6" y="2"/>
                        <a:pt x="12" y="2"/>
                      </a:cubicBezTo>
                      <a:cubicBezTo>
                        <a:pt x="17" y="2"/>
                        <a:pt x="22" y="6"/>
                        <a:pt x="22" y="12"/>
                      </a:cubicBezTo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7" name="Google Shape;2097;p37">
                  <a:extLst>
                    <a:ext uri="{FF2B5EF4-FFF2-40B4-BE49-F238E27FC236}">
                      <a16:creationId xmlns:a16="http://schemas.microsoft.com/office/drawing/2014/main" id="{961618CA-1C92-E11E-766E-FFDCFEDA4BDC}"/>
                    </a:ext>
                  </a:extLst>
                </p:cNvPr>
                <p:cNvSpPr/>
                <p:nvPr/>
              </p:nvSpPr>
              <p:spPr>
                <a:xfrm>
                  <a:off x="2854" y="3354"/>
                  <a:ext cx="144" cy="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1"/>
                      </a:moveTo>
                      <a:cubicBezTo>
                        <a:pt x="22" y="5"/>
                        <a:pt x="17" y="0"/>
                        <a:pt x="11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7"/>
                        <a:pt x="4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moveTo>
                        <a:pt x="20" y="11"/>
                      </a:moveTo>
                      <a:cubicBezTo>
                        <a:pt x="20" y="16"/>
                        <a:pt x="16" y="20"/>
                        <a:pt x="11" y="20"/>
                      </a:cubicBezTo>
                      <a:cubicBezTo>
                        <a:pt x="6" y="20"/>
                        <a:pt x="2" y="16"/>
                        <a:pt x="2" y="11"/>
                      </a:cubicBezTo>
                      <a:cubicBezTo>
                        <a:pt x="2" y="6"/>
                        <a:pt x="6" y="2"/>
                        <a:pt x="11" y="2"/>
                      </a:cubicBezTo>
                      <a:cubicBezTo>
                        <a:pt x="16" y="2"/>
                        <a:pt x="20" y="6"/>
                        <a:pt x="20" y="11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8" name="Google Shape;2098;p37">
                  <a:extLst>
                    <a:ext uri="{FF2B5EF4-FFF2-40B4-BE49-F238E27FC236}">
                      <a16:creationId xmlns:a16="http://schemas.microsoft.com/office/drawing/2014/main" id="{456E3FB0-B9C5-5EB0-A1B4-E86439EC9CCF}"/>
                    </a:ext>
                  </a:extLst>
                </p:cNvPr>
                <p:cNvSpPr/>
                <p:nvPr/>
              </p:nvSpPr>
              <p:spPr>
                <a:xfrm>
                  <a:off x="2861" y="3360"/>
                  <a:ext cx="131" cy="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0" extrusionOk="0">
                      <a:moveTo>
                        <a:pt x="20" y="10"/>
                      </a:move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15" y="20"/>
                        <a:pt x="20" y="15"/>
                        <a:pt x="20" y="10"/>
                      </a:cubicBezTo>
                      <a:moveTo>
                        <a:pt x="18" y="10"/>
                      </a:moveTo>
                      <a:cubicBezTo>
                        <a:pt x="18" y="14"/>
                        <a:pt x="14" y="18"/>
                        <a:pt x="10" y="18"/>
                      </a:cubicBezTo>
                      <a:cubicBezTo>
                        <a:pt x="5" y="18"/>
                        <a:pt x="2" y="14"/>
                        <a:pt x="2" y="10"/>
                      </a:cubicBezTo>
                      <a:cubicBezTo>
                        <a:pt x="2" y="5"/>
                        <a:pt x="5" y="2"/>
                        <a:pt x="10" y="2"/>
                      </a:cubicBezTo>
                      <a:cubicBezTo>
                        <a:pt x="14" y="2"/>
                        <a:pt x="18" y="5"/>
                        <a:pt x="18" y="10"/>
                      </a:cubicBezTo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49" name="Google Shape;2099;p37">
                  <a:extLst>
                    <a:ext uri="{FF2B5EF4-FFF2-40B4-BE49-F238E27FC236}">
                      <a16:creationId xmlns:a16="http://schemas.microsoft.com/office/drawing/2014/main" id="{71AB4A70-E1B6-8DF3-B54E-44E4D12B742C}"/>
                    </a:ext>
                  </a:extLst>
                </p:cNvPr>
                <p:cNvSpPr/>
                <p:nvPr/>
              </p:nvSpPr>
              <p:spPr>
                <a:xfrm>
                  <a:off x="2868" y="3367"/>
                  <a:ext cx="117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8" y="9"/>
                      </a:moveTo>
                      <a:cubicBezTo>
                        <a:pt x="18" y="4"/>
                        <a:pt x="14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8"/>
                        <a:pt x="9" y="18"/>
                      </a:cubicBezTo>
                      <a:cubicBezTo>
                        <a:pt x="14" y="18"/>
                        <a:pt x="18" y="14"/>
                        <a:pt x="18" y="9"/>
                      </a:cubicBezTo>
                      <a:moveTo>
                        <a:pt x="16" y="9"/>
                      </a:moveTo>
                      <a:cubicBezTo>
                        <a:pt x="16" y="13"/>
                        <a:pt x="12" y="16"/>
                        <a:pt x="9" y="16"/>
                      </a:cubicBez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2" y="2"/>
                        <a:pt x="16" y="5"/>
                        <a:pt x="16" y="9"/>
                      </a:cubicBezTo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0" name="Google Shape;2100;p37">
                  <a:extLst>
                    <a:ext uri="{FF2B5EF4-FFF2-40B4-BE49-F238E27FC236}">
                      <a16:creationId xmlns:a16="http://schemas.microsoft.com/office/drawing/2014/main" id="{6038B96B-DC19-A900-B1EF-D99EBA67A67D}"/>
                    </a:ext>
                  </a:extLst>
                </p:cNvPr>
                <p:cNvSpPr/>
                <p:nvPr/>
              </p:nvSpPr>
              <p:spPr>
                <a:xfrm>
                  <a:off x="2874" y="3373"/>
                  <a:ext cx="105" cy="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6" extrusionOk="0">
                      <a:moveTo>
                        <a:pt x="16" y="8"/>
                      </a:moveTo>
                      <a:cubicBezTo>
                        <a:pt x="16" y="3"/>
                        <a:pt x="12" y="0"/>
                        <a:pt x="8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ubicBezTo>
                        <a:pt x="0" y="12"/>
                        <a:pt x="3" y="16"/>
                        <a:pt x="8" y="16"/>
                      </a:cubicBezTo>
                      <a:cubicBezTo>
                        <a:pt x="12" y="16"/>
                        <a:pt x="16" y="12"/>
                        <a:pt x="16" y="8"/>
                      </a:cubicBezTo>
                      <a:moveTo>
                        <a:pt x="14" y="8"/>
                      </a:moveTo>
                      <a:cubicBezTo>
                        <a:pt x="14" y="11"/>
                        <a:pt x="11" y="14"/>
                        <a:pt x="8" y="14"/>
                      </a:cubicBezTo>
                      <a:cubicBezTo>
                        <a:pt x="4" y="14"/>
                        <a:pt x="2" y="11"/>
                        <a:pt x="2" y="8"/>
                      </a:cubicBezTo>
                      <a:cubicBezTo>
                        <a:pt x="2" y="5"/>
                        <a:pt x="4" y="2"/>
                        <a:pt x="8" y="2"/>
                      </a:cubicBezTo>
                      <a:cubicBezTo>
                        <a:pt x="11" y="2"/>
                        <a:pt x="14" y="5"/>
                        <a:pt x="14" y="8"/>
                      </a:cubicBezTo>
                    </a:path>
                  </a:pathLst>
                </a:custGeom>
                <a:solidFill>
                  <a:srgbClr val="5A575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1" name="Google Shape;2101;p37">
                  <a:extLst>
                    <a:ext uri="{FF2B5EF4-FFF2-40B4-BE49-F238E27FC236}">
                      <a16:creationId xmlns:a16="http://schemas.microsoft.com/office/drawing/2014/main" id="{36657418-A7C1-E53E-A86D-5F607249CB48}"/>
                    </a:ext>
                  </a:extLst>
                </p:cNvPr>
                <p:cNvSpPr/>
                <p:nvPr/>
              </p:nvSpPr>
              <p:spPr>
                <a:xfrm>
                  <a:off x="2881" y="3380"/>
                  <a:ext cx="91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7"/>
                      </a:moveTo>
                      <a:cubicBezTo>
                        <a:pt x="14" y="3"/>
                        <a:pt x="10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0" y="14"/>
                        <a:pt x="14" y="11"/>
                        <a:pt x="14" y="7"/>
                      </a:cubicBezTo>
                      <a:moveTo>
                        <a:pt x="12" y="7"/>
                      </a:moveTo>
                      <a:cubicBezTo>
                        <a:pt x="12" y="10"/>
                        <a:pt x="9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4"/>
                        <a:pt x="4" y="2"/>
                        <a:pt x="7" y="2"/>
                      </a:cubicBezTo>
                      <a:cubicBezTo>
                        <a:pt x="9" y="2"/>
                        <a:pt x="12" y="4"/>
                        <a:pt x="12" y="7"/>
                      </a:cubicBezTo>
                    </a:path>
                  </a:pathLst>
                </a:cu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2" name="Google Shape;2102;p37">
                  <a:extLst>
                    <a:ext uri="{FF2B5EF4-FFF2-40B4-BE49-F238E27FC236}">
                      <a16:creationId xmlns:a16="http://schemas.microsoft.com/office/drawing/2014/main" id="{0457A1FF-0ED3-EEF7-BFEE-96AB829B6F87}"/>
                    </a:ext>
                  </a:extLst>
                </p:cNvPr>
                <p:cNvSpPr/>
                <p:nvPr/>
              </p:nvSpPr>
              <p:spPr>
                <a:xfrm>
                  <a:off x="2887" y="3386"/>
                  <a:ext cx="79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2" extrusionOk="0">
                      <a:moveTo>
                        <a:pt x="12" y="6"/>
                      </a:move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moveTo>
                        <a:pt x="10" y="6"/>
                      </a:move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3" y="10"/>
                        <a:pt x="2" y="8"/>
                        <a:pt x="2" y="6"/>
                      </a:cubicBezTo>
                      <a:cubicBezTo>
                        <a:pt x="2" y="4"/>
                        <a:pt x="3" y="2"/>
                        <a:pt x="6" y="2"/>
                      </a:cubicBezTo>
                      <a:cubicBezTo>
                        <a:pt x="8" y="2"/>
                        <a:pt x="10" y="4"/>
                        <a:pt x="10" y="6"/>
                      </a:cubicBezTo>
                    </a:path>
                  </a:pathLst>
                </a:custGeom>
                <a:solidFill>
                  <a:srgbClr val="7B79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3" name="Google Shape;2103;p37">
                  <a:extLst>
                    <a:ext uri="{FF2B5EF4-FFF2-40B4-BE49-F238E27FC236}">
                      <a16:creationId xmlns:a16="http://schemas.microsoft.com/office/drawing/2014/main" id="{128DB7AE-527D-FF22-04F0-C8D735004BE7}"/>
                    </a:ext>
                  </a:extLst>
                </p:cNvPr>
                <p:cNvSpPr/>
                <p:nvPr/>
              </p:nvSpPr>
              <p:spPr>
                <a:xfrm>
                  <a:off x="2894" y="3393"/>
                  <a:ext cx="65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" h="10" extrusionOk="0">
                      <a:moveTo>
                        <a:pt x="10" y="5"/>
                      </a:moveTo>
                      <a:cubicBezTo>
                        <a:pt x="10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7" y="10"/>
                        <a:pt x="10" y="8"/>
                        <a:pt x="10" y="5"/>
                      </a:cubicBezTo>
                      <a:moveTo>
                        <a:pt x="8" y="5"/>
                      </a:moveTo>
                      <a:cubicBezTo>
                        <a:pt x="8" y="6"/>
                        <a:pt x="6" y="8"/>
                        <a:pt x="5" y="8"/>
                      </a:cubicBezTo>
                      <a:cubicBezTo>
                        <a:pt x="3" y="8"/>
                        <a:pt x="2" y="6"/>
                        <a:pt x="2" y="5"/>
                      </a:cubicBezTo>
                      <a:cubicBezTo>
                        <a:pt x="2" y="3"/>
                        <a:pt x="3" y="2"/>
                        <a:pt x="5" y="2"/>
                      </a:cubicBezTo>
                      <a:cubicBezTo>
                        <a:pt x="6" y="2"/>
                        <a:pt x="8" y="3"/>
                        <a:pt x="8" y="5"/>
                      </a:cubicBezTo>
                    </a:path>
                  </a:pathLst>
                </a:custGeom>
                <a:solidFill>
                  <a:srgbClr val="92919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4" name="Google Shape;2104;p37">
                  <a:extLst>
                    <a:ext uri="{FF2B5EF4-FFF2-40B4-BE49-F238E27FC236}">
                      <a16:creationId xmlns:a16="http://schemas.microsoft.com/office/drawing/2014/main" id="{873D5244-D675-9A10-8BA0-97303DC99454}"/>
                    </a:ext>
                  </a:extLst>
                </p:cNvPr>
                <p:cNvSpPr/>
                <p:nvPr/>
              </p:nvSpPr>
              <p:spPr>
                <a:xfrm>
                  <a:off x="2900" y="3399"/>
                  <a:ext cx="53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8" extrusionOk="0">
                      <a:moveTo>
                        <a:pt x="8" y="4"/>
                      </a:move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4" y="8"/>
                      </a:cubicBezTo>
                      <a:cubicBezTo>
                        <a:pt x="6" y="8"/>
                        <a:pt x="8" y="6"/>
                        <a:pt x="8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2" y="6"/>
                        <a:pt x="2" y="5"/>
                        <a:pt x="2" y="4"/>
                      </a:cubicBezTo>
                      <a:cubicBezTo>
                        <a:pt x="2" y="3"/>
                        <a:pt x="2" y="2"/>
                        <a:pt x="4" y="2"/>
                      </a:cubicBezTo>
                      <a:cubicBezTo>
                        <a:pt x="5" y="2"/>
                        <a:pt x="6" y="3"/>
                        <a:pt x="6" y="4"/>
                      </a:cubicBezTo>
                    </a:path>
                  </a:pathLst>
                </a:custGeom>
                <a:solidFill>
                  <a:srgbClr val="B5B4B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5" name="Google Shape;2105;p37">
                  <a:extLst>
                    <a:ext uri="{FF2B5EF4-FFF2-40B4-BE49-F238E27FC236}">
                      <a16:creationId xmlns:a16="http://schemas.microsoft.com/office/drawing/2014/main" id="{2FBB13B5-3A27-C98A-C04B-A9B9D663A16B}"/>
                    </a:ext>
                  </a:extLst>
                </p:cNvPr>
                <p:cNvSpPr/>
                <p:nvPr/>
              </p:nvSpPr>
              <p:spPr>
                <a:xfrm>
                  <a:off x="2907" y="3406"/>
                  <a:ext cx="39" cy="39"/>
                </a:xfrm>
                <a:prstGeom prst="ellipse">
                  <a:avLst/>
                </a:prstGeom>
                <a:solidFill>
                  <a:srgbClr val="DEDED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6" name="Google Shape;2106;p37">
                  <a:extLst>
                    <a:ext uri="{FF2B5EF4-FFF2-40B4-BE49-F238E27FC236}">
                      <a16:creationId xmlns:a16="http://schemas.microsoft.com/office/drawing/2014/main" id="{D12E66F4-73D2-B42C-D399-8B5B3BED8F4F}"/>
                    </a:ext>
                  </a:extLst>
                </p:cNvPr>
                <p:cNvSpPr/>
                <p:nvPr/>
              </p:nvSpPr>
              <p:spPr>
                <a:xfrm>
                  <a:off x="2913" y="3412"/>
                  <a:ext cx="26" cy="2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7" name="Google Shape;2107;p37">
                  <a:extLst>
                    <a:ext uri="{FF2B5EF4-FFF2-40B4-BE49-F238E27FC236}">
                      <a16:creationId xmlns:a16="http://schemas.microsoft.com/office/drawing/2014/main" id="{2EA03552-E65B-E472-4190-18B47FA98D0D}"/>
                    </a:ext>
                  </a:extLst>
                </p:cNvPr>
                <p:cNvSpPr/>
                <p:nvPr/>
              </p:nvSpPr>
              <p:spPr>
                <a:xfrm>
                  <a:off x="2920" y="3419"/>
                  <a:ext cx="13" cy="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8" name="Google Shape;2108;p37">
                  <a:extLst>
                    <a:ext uri="{FF2B5EF4-FFF2-40B4-BE49-F238E27FC236}">
                      <a16:creationId xmlns:a16="http://schemas.microsoft.com/office/drawing/2014/main" id="{C163CBE0-8825-133B-7892-82C9EBB00023}"/>
                    </a:ext>
                  </a:extLst>
                </p:cNvPr>
                <p:cNvSpPr/>
                <p:nvPr/>
              </p:nvSpPr>
              <p:spPr>
                <a:xfrm>
                  <a:off x="2854" y="3354"/>
                  <a:ext cx="138" cy="136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59" name="Google Shape;2109;p37">
                  <a:extLst>
                    <a:ext uri="{FF2B5EF4-FFF2-40B4-BE49-F238E27FC236}">
                      <a16:creationId xmlns:a16="http://schemas.microsoft.com/office/drawing/2014/main" id="{FD0218F2-B0B4-A1CA-C665-2965653CF8E0}"/>
                    </a:ext>
                  </a:extLst>
                </p:cNvPr>
                <p:cNvSpPr/>
                <p:nvPr/>
              </p:nvSpPr>
              <p:spPr>
                <a:xfrm>
                  <a:off x="2874" y="3373"/>
                  <a:ext cx="98" cy="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6" extrusionOk="0">
                      <a:moveTo>
                        <a:pt x="15" y="8"/>
                      </a:moveTo>
                      <a:cubicBezTo>
                        <a:pt x="15" y="3"/>
                        <a:pt x="12" y="0"/>
                        <a:pt x="8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ubicBezTo>
                        <a:pt x="0" y="12"/>
                        <a:pt x="3" y="16"/>
                        <a:pt x="8" y="16"/>
                      </a:cubicBezTo>
                      <a:cubicBezTo>
                        <a:pt x="12" y="16"/>
                        <a:pt x="15" y="12"/>
                        <a:pt x="15" y="8"/>
                      </a:cubicBezTo>
                      <a:moveTo>
                        <a:pt x="13" y="8"/>
                      </a:moveTo>
                      <a:cubicBezTo>
                        <a:pt x="13" y="11"/>
                        <a:pt x="11" y="14"/>
                        <a:pt x="8" y="14"/>
                      </a:cubicBezTo>
                      <a:cubicBezTo>
                        <a:pt x="4" y="14"/>
                        <a:pt x="2" y="11"/>
                        <a:pt x="2" y="8"/>
                      </a:cubicBezTo>
                      <a:cubicBezTo>
                        <a:pt x="2" y="5"/>
                        <a:pt x="4" y="2"/>
                        <a:pt x="8" y="2"/>
                      </a:cubicBezTo>
                      <a:cubicBezTo>
                        <a:pt x="11" y="2"/>
                        <a:pt x="13" y="5"/>
                        <a:pt x="13" y="8"/>
                      </a:cubicBezTo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0" name="Google Shape;2110;p37">
                  <a:extLst>
                    <a:ext uri="{FF2B5EF4-FFF2-40B4-BE49-F238E27FC236}">
                      <a16:creationId xmlns:a16="http://schemas.microsoft.com/office/drawing/2014/main" id="{56D815F5-CFAC-FED6-9410-319E90E3D7D3}"/>
                    </a:ext>
                  </a:extLst>
                </p:cNvPr>
                <p:cNvSpPr/>
                <p:nvPr/>
              </p:nvSpPr>
              <p:spPr>
                <a:xfrm>
                  <a:off x="2881" y="3380"/>
                  <a:ext cx="85" cy="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4" extrusionOk="0">
                      <a:moveTo>
                        <a:pt x="13" y="7"/>
                      </a:moveTo>
                      <a:cubicBezTo>
                        <a:pt x="13" y="3"/>
                        <a:pt x="10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0" y="14"/>
                        <a:pt x="13" y="11"/>
                        <a:pt x="13" y="7"/>
                      </a:cubicBezTo>
                      <a:moveTo>
                        <a:pt x="11" y="7"/>
                      </a:moveTo>
                      <a:cubicBezTo>
                        <a:pt x="11" y="10"/>
                        <a:pt x="9" y="12"/>
                        <a:pt x="7" y="12"/>
                      </a:cubicBezTo>
                      <a:cubicBezTo>
                        <a:pt x="4" y="12"/>
                        <a:pt x="2" y="10"/>
                        <a:pt x="2" y="7"/>
                      </a:cubicBezTo>
                      <a:cubicBezTo>
                        <a:pt x="2" y="4"/>
                        <a:pt x="4" y="2"/>
                        <a:pt x="7" y="2"/>
                      </a:cubicBezTo>
                      <a:cubicBezTo>
                        <a:pt x="9" y="2"/>
                        <a:pt x="11" y="4"/>
                        <a:pt x="11" y="7"/>
                      </a:cubicBezTo>
                    </a:path>
                  </a:pathLst>
                </a:custGeom>
                <a:solidFill>
                  <a:srgbClr val="302C2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1" name="Google Shape;2111;p37">
                  <a:extLst>
                    <a:ext uri="{FF2B5EF4-FFF2-40B4-BE49-F238E27FC236}">
                      <a16:creationId xmlns:a16="http://schemas.microsoft.com/office/drawing/2014/main" id="{BF9CA29F-FD0F-AA1E-2665-DDEDA6240C86}"/>
                    </a:ext>
                  </a:extLst>
                </p:cNvPr>
                <p:cNvSpPr/>
                <p:nvPr/>
              </p:nvSpPr>
              <p:spPr>
                <a:xfrm>
                  <a:off x="2887" y="3386"/>
                  <a:ext cx="72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2" extrusionOk="0">
                      <a:moveTo>
                        <a:pt x="11" y="6"/>
                      </a:moveTo>
                      <a:cubicBezTo>
                        <a:pt x="11" y="3"/>
                        <a:pt x="9" y="0"/>
                        <a:pt x="6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9"/>
                        <a:pt x="2" y="12"/>
                        <a:pt x="6" y="12"/>
                      </a:cubicBezTo>
                      <a:cubicBezTo>
                        <a:pt x="9" y="12"/>
                        <a:pt x="11" y="9"/>
                        <a:pt x="11" y="6"/>
                      </a:cubicBezTo>
                      <a:moveTo>
                        <a:pt x="9" y="6"/>
                      </a:moveTo>
                      <a:cubicBezTo>
                        <a:pt x="9" y="8"/>
                        <a:pt x="8" y="10"/>
                        <a:pt x="6" y="10"/>
                      </a:cubicBezTo>
                      <a:cubicBezTo>
                        <a:pt x="3" y="10"/>
                        <a:pt x="2" y="8"/>
                        <a:pt x="2" y="6"/>
                      </a:cubicBezTo>
                      <a:cubicBezTo>
                        <a:pt x="2" y="4"/>
                        <a:pt x="3" y="2"/>
                        <a:pt x="6" y="2"/>
                      </a:cubicBezTo>
                      <a:cubicBezTo>
                        <a:pt x="8" y="2"/>
                        <a:pt x="9" y="4"/>
                        <a:pt x="9" y="6"/>
                      </a:cubicBezTo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2" name="Google Shape;2112;p37">
                  <a:extLst>
                    <a:ext uri="{FF2B5EF4-FFF2-40B4-BE49-F238E27FC236}">
                      <a16:creationId xmlns:a16="http://schemas.microsoft.com/office/drawing/2014/main" id="{4D7B402D-9511-D5BD-8E3D-2E697F28EDF0}"/>
                    </a:ext>
                  </a:extLst>
                </p:cNvPr>
                <p:cNvSpPr/>
                <p:nvPr/>
              </p:nvSpPr>
              <p:spPr>
                <a:xfrm>
                  <a:off x="2894" y="3393"/>
                  <a:ext cx="59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" h="10" extrusionOk="0">
                      <a:moveTo>
                        <a:pt x="9" y="5"/>
                      </a:moveTo>
                      <a:cubicBezTo>
                        <a:pt x="9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7" y="10"/>
                        <a:pt x="9" y="8"/>
                        <a:pt x="9" y="5"/>
                      </a:cubicBezTo>
                      <a:moveTo>
                        <a:pt x="8" y="5"/>
                      </a:moveTo>
                      <a:cubicBezTo>
                        <a:pt x="8" y="6"/>
                        <a:pt x="6" y="8"/>
                        <a:pt x="5" y="8"/>
                      </a:cubicBezTo>
                      <a:cubicBezTo>
                        <a:pt x="3" y="8"/>
                        <a:pt x="2" y="6"/>
                        <a:pt x="2" y="5"/>
                      </a:cubicBezTo>
                      <a:cubicBezTo>
                        <a:pt x="2" y="3"/>
                        <a:pt x="3" y="2"/>
                        <a:pt x="5" y="2"/>
                      </a:cubicBezTo>
                      <a:cubicBezTo>
                        <a:pt x="6" y="2"/>
                        <a:pt x="8" y="3"/>
                        <a:pt x="8" y="5"/>
                      </a:cubicBezTo>
                    </a:path>
                  </a:pathLst>
                </a:custGeom>
                <a:solidFill>
                  <a:srgbClr val="44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3" name="Google Shape;2113;p37">
                  <a:extLst>
                    <a:ext uri="{FF2B5EF4-FFF2-40B4-BE49-F238E27FC236}">
                      <a16:creationId xmlns:a16="http://schemas.microsoft.com/office/drawing/2014/main" id="{3AF994D5-768A-2E85-FEB7-1AF634B002FC}"/>
                    </a:ext>
                  </a:extLst>
                </p:cNvPr>
                <p:cNvSpPr/>
                <p:nvPr/>
              </p:nvSpPr>
              <p:spPr>
                <a:xfrm>
                  <a:off x="2900" y="3399"/>
                  <a:ext cx="46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8" extrusionOk="0">
                      <a:moveTo>
                        <a:pt x="7" y="4"/>
                      </a:move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4" y="8"/>
                      </a:cubicBezTo>
                      <a:cubicBezTo>
                        <a:pt x="6" y="8"/>
                        <a:pt x="7" y="6"/>
                        <a:pt x="7" y="4"/>
                      </a:cubicBezTo>
                      <a:moveTo>
                        <a:pt x="6" y="4"/>
                      </a:moveTo>
                      <a:cubicBezTo>
                        <a:pt x="6" y="5"/>
                        <a:pt x="5" y="6"/>
                        <a:pt x="4" y="6"/>
                      </a:cubicBezTo>
                      <a:cubicBezTo>
                        <a:pt x="2" y="6"/>
                        <a:pt x="2" y="5"/>
                        <a:pt x="2" y="4"/>
                      </a:cubicBezTo>
                      <a:cubicBezTo>
                        <a:pt x="2" y="3"/>
                        <a:pt x="2" y="2"/>
                        <a:pt x="4" y="2"/>
                      </a:cubicBezTo>
                      <a:cubicBezTo>
                        <a:pt x="5" y="2"/>
                        <a:pt x="6" y="3"/>
                        <a:pt x="6" y="4"/>
                      </a:cubicBezTo>
                    </a:path>
                  </a:pathLst>
                </a:custGeom>
                <a:solidFill>
                  <a:srgbClr val="4E4A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4" name="Google Shape;2114;p37">
                  <a:extLst>
                    <a:ext uri="{FF2B5EF4-FFF2-40B4-BE49-F238E27FC236}">
                      <a16:creationId xmlns:a16="http://schemas.microsoft.com/office/drawing/2014/main" id="{4007A156-5798-1447-276E-88CD6C68B4A6}"/>
                    </a:ext>
                  </a:extLst>
                </p:cNvPr>
                <p:cNvSpPr/>
                <p:nvPr/>
              </p:nvSpPr>
              <p:spPr>
                <a:xfrm>
                  <a:off x="2907" y="3406"/>
                  <a:ext cx="39" cy="39"/>
                </a:xfrm>
                <a:prstGeom prst="ellipse">
                  <a:avLst/>
                </a:prstGeom>
                <a:solidFill>
                  <a:srgbClr val="5754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5" name="Google Shape;2115;p37">
                  <a:extLst>
                    <a:ext uri="{FF2B5EF4-FFF2-40B4-BE49-F238E27FC236}">
                      <a16:creationId xmlns:a16="http://schemas.microsoft.com/office/drawing/2014/main" id="{F0526D1B-6B93-0BBD-9887-04CDA1C786C6}"/>
                    </a:ext>
                  </a:extLst>
                </p:cNvPr>
                <p:cNvSpPr/>
                <p:nvPr/>
              </p:nvSpPr>
              <p:spPr>
                <a:xfrm>
                  <a:off x="2913" y="3412"/>
                  <a:ext cx="26" cy="26"/>
                </a:xfrm>
                <a:prstGeom prst="ellipse">
                  <a:avLst/>
                </a:prstGeom>
                <a:solidFill>
                  <a:srgbClr val="5F5C5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6" name="Google Shape;2116;p37">
                  <a:extLst>
                    <a:ext uri="{FF2B5EF4-FFF2-40B4-BE49-F238E27FC236}">
                      <a16:creationId xmlns:a16="http://schemas.microsoft.com/office/drawing/2014/main" id="{9CAED8DF-E49A-6DB7-5E46-280DDB1489A7}"/>
                    </a:ext>
                  </a:extLst>
                </p:cNvPr>
                <p:cNvSpPr/>
                <p:nvPr/>
              </p:nvSpPr>
              <p:spPr>
                <a:xfrm>
                  <a:off x="2920" y="3419"/>
                  <a:ext cx="13" cy="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7" name="Google Shape;2117;p37">
                  <a:extLst>
                    <a:ext uri="{FF2B5EF4-FFF2-40B4-BE49-F238E27FC236}">
                      <a16:creationId xmlns:a16="http://schemas.microsoft.com/office/drawing/2014/main" id="{FDF717E1-3509-A370-DDBA-A8AD2FB20CE3}"/>
                    </a:ext>
                  </a:extLst>
                </p:cNvPr>
                <p:cNvSpPr/>
                <p:nvPr/>
              </p:nvSpPr>
              <p:spPr>
                <a:xfrm>
                  <a:off x="2887" y="3386"/>
                  <a:ext cx="72" cy="72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8" name="Google Shape;2118;p37">
                  <a:extLst>
                    <a:ext uri="{FF2B5EF4-FFF2-40B4-BE49-F238E27FC236}">
                      <a16:creationId xmlns:a16="http://schemas.microsoft.com/office/drawing/2014/main" id="{9E595F0B-598A-051B-089B-BCFEBAD92727}"/>
                    </a:ext>
                  </a:extLst>
                </p:cNvPr>
                <p:cNvSpPr/>
                <p:nvPr/>
              </p:nvSpPr>
              <p:spPr>
                <a:xfrm>
                  <a:off x="2854" y="3354"/>
                  <a:ext cx="138" cy="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21" extrusionOk="0">
                      <a:moveTo>
                        <a:pt x="21" y="11"/>
                      </a:moveTo>
                      <a:lnTo>
                        <a:pt x="20" y="11"/>
                      </a:lnTo>
                      <a:lnTo>
                        <a:pt x="20" y="12"/>
                      </a:lnTo>
                      <a:lnTo>
                        <a:pt x="21" y="12"/>
                      </a:lnTo>
                      <a:cubicBezTo>
                        <a:pt x="21" y="12"/>
                        <a:pt x="21" y="12"/>
                        <a:pt x="21" y="11"/>
                      </a:cubicBezTo>
                      <a:moveTo>
                        <a:pt x="11" y="0"/>
                      </a:moveTo>
                      <a:cubicBezTo>
                        <a:pt x="11" y="0"/>
                        <a:pt x="12" y="0"/>
                        <a:pt x="12" y="1"/>
                      </a:cubicBezTo>
                      <a:lnTo>
                        <a:pt x="12" y="1"/>
                      </a:lnTo>
                      <a:lnTo>
                        <a:pt x="11" y="1"/>
                      </a:lnTo>
                      <a:lnTo>
                        <a:pt x="11" y="0"/>
                      </a:lnTo>
                      <a:moveTo>
                        <a:pt x="14" y="1"/>
                      </a:moveTo>
                      <a:cubicBezTo>
                        <a:pt x="14" y="1"/>
                        <a:pt x="15" y="1"/>
                        <a:pt x="15" y="1"/>
                      </a:cubicBez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4" y="1"/>
                      </a:lnTo>
                      <a:moveTo>
                        <a:pt x="16" y="2"/>
                      </a:moveTo>
                      <a:cubicBezTo>
                        <a:pt x="17" y="2"/>
                        <a:pt x="17" y="3"/>
                        <a:pt x="17" y="3"/>
                      </a:cubicBezTo>
                      <a:lnTo>
                        <a:pt x="16" y="3"/>
                      </a:lnTo>
                      <a:lnTo>
                        <a:pt x="15" y="2"/>
                      </a:lnTo>
                      <a:lnTo>
                        <a:pt x="16" y="2"/>
                      </a:lnTo>
                      <a:moveTo>
                        <a:pt x="18" y="4"/>
                      </a:moveTo>
                      <a:cubicBezTo>
                        <a:pt x="19" y="4"/>
                        <a:pt x="19" y="4"/>
                        <a:pt x="19" y="5"/>
                      </a:cubicBezTo>
                      <a:lnTo>
                        <a:pt x="18" y="5"/>
                      </a:lnTo>
                      <a:lnTo>
                        <a:pt x="18" y="4"/>
                      </a:lnTo>
                      <a:lnTo>
                        <a:pt x="18" y="4"/>
                      </a:lnTo>
                      <a:moveTo>
                        <a:pt x="20" y="6"/>
                      </a:moveTo>
                      <a:cubicBezTo>
                        <a:pt x="20" y="6"/>
                        <a:pt x="20" y="7"/>
                        <a:pt x="20" y="7"/>
                      </a:cubicBezTo>
                      <a:lnTo>
                        <a:pt x="20" y="7"/>
                      </a:lnTo>
                      <a:lnTo>
                        <a:pt x="19" y="6"/>
                      </a:lnTo>
                      <a:lnTo>
                        <a:pt x="20" y="6"/>
                      </a:lnTo>
                      <a:moveTo>
                        <a:pt x="21" y="9"/>
                      </a:moveTo>
                      <a:cubicBezTo>
                        <a:pt x="21" y="9"/>
                        <a:pt x="21" y="9"/>
                        <a:pt x="21" y="10"/>
                      </a:cubicBezTo>
                      <a:lnTo>
                        <a:pt x="20" y="10"/>
                      </a:lnTo>
                      <a:lnTo>
                        <a:pt x="20" y="8"/>
                      </a:lnTo>
                      <a:lnTo>
                        <a:pt x="21" y="9"/>
                      </a:lnTo>
                      <a:moveTo>
                        <a:pt x="21" y="14"/>
                      </a:moveTo>
                      <a:cubicBezTo>
                        <a:pt x="21" y="14"/>
                        <a:pt x="20" y="15"/>
                        <a:pt x="20" y="15"/>
                      </a:cubicBezTo>
                      <a:lnTo>
                        <a:pt x="20" y="14"/>
                      </a:lnTo>
                      <a:lnTo>
                        <a:pt x="20" y="13"/>
                      </a:lnTo>
                      <a:lnTo>
                        <a:pt x="21" y="14"/>
                      </a:lnTo>
                      <a:moveTo>
                        <a:pt x="19" y="17"/>
                      </a:moveTo>
                      <a:cubicBezTo>
                        <a:pt x="19" y="17"/>
                        <a:pt x="19" y="17"/>
                        <a:pt x="19" y="18"/>
                      </a:cubicBezTo>
                      <a:lnTo>
                        <a:pt x="18" y="17"/>
                      </a:lnTo>
                      <a:lnTo>
                        <a:pt x="19" y="16"/>
                      </a:lnTo>
                      <a:lnTo>
                        <a:pt x="19" y="17"/>
                      </a:lnTo>
                      <a:moveTo>
                        <a:pt x="18" y="19"/>
                      </a:moveTo>
                      <a:cubicBezTo>
                        <a:pt x="17" y="19"/>
                        <a:pt x="17" y="19"/>
                        <a:pt x="17" y="19"/>
                      </a:cubicBezTo>
                      <a:lnTo>
                        <a:pt x="17" y="19"/>
                      </a:lnTo>
                      <a:lnTo>
                        <a:pt x="18" y="18"/>
                      </a:lnTo>
                      <a:lnTo>
                        <a:pt x="18" y="19"/>
                      </a:lnTo>
                      <a:moveTo>
                        <a:pt x="15" y="20"/>
                      </a:moveTo>
                      <a:cubicBezTo>
                        <a:pt x="15" y="20"/>
                        <a:pt x="15" y="21"/>
                        <a:pt x="14" y="21"/>
                      </a:cubicBezTo>
                      <a:lnTo>
                        <a:pt x="14" y="20"/>
                      </a:lnTo>
                      <a:lnTo>
                        <a:pt x="16" y="19"/>
                      </a:lnTo>
                      <a:lnTo>
                        <a:pt x="15" y="20"/>
                      </a:lnTo>
                      <a:moveTo>
                        <a:pt x="13" y="21"/>
                      </a:moveTo>
                      <a:cubicBezTo>
                        <a:pt x="12" y="21"/>
                        <a:pt x="12" y="21"/>
                        <a:pt x="12" y="21"/>
                      </a:cubicBezTo>
                      <a:lnTo>
                        <a:pt x="12" y="21"/>
                      </a:lnTo>
                      <a:lnTo>
                        <a:pt x="13" y="20"/>
                      </a:lnTo>
                      <a:lnTo>
                        <a:pt x="13" y="21"/>
                      </a:lnTo>
                      <a:moveTo>
                        <a:pt x="10" y="21"/>
                      </a:moveTo>
                      <a:cubicBezTo>
                        <a:pt x="10" y="21"/>
                        <a:pt x="9" y="21"/>
                        <a:pt x="9" y="21"/>
                      </a:cubicBezTo>
                      <a:lnTo>
                        <a:pt x="9" y="21"/>
                      </a:lnTo>
                      <a:lnTo>
                        <a:pt x="11" y="21"/>
                      </a:lnTo>
                      <a:lnTo>
                        <a:pt x="10" y="21"/>
                      </a:lnTo>
                      <a:moveTo>
                        <a:pt x="7" y="21"/>
                      </a:moveTo>
                      <a:cubicBezTo>
                        <a:pt x="7" y="21"/>
                        <a:pt x="7" y="21"/>
                        <a:pt x="6" y="20"/>
                      </a:cubicBezTo>
                      <a:lnTo>
                        <a:pt x="7" y="20"/>
                      </a:lnTo>
                      <a:lnTo>
                        <a:pt x="8" y="20"/>
                      </a:lnTo>
                      <a:lnTo>
                        <a:pt x="7" y="21"/>
                      </a:lnTo>
                      <a:moveTo>
                        <a:pt x="5" y="20"/>
                      </a:moveTo>
                      <a:cubicBezTo>
                        <a:pt x="5" y="20"/>
                        <a:pt x="4" y="19"/>
                        <a:pt x="4" y="19"/>
                      </a:cubicBezTo>
                      <a:lnTo>
                        <a:pt x="5" y="19"/>
                      </a:lnTo>
                      <a:lnTo>
                        <a:pt x="6" y="19"/>
                      </a:lnTo>
                      <a:lnTo>
                        <a:pt x="5" y="20"/>
                      </a:lnTo>
                      <a:moveTo>
                        <a:pt x="3" y="18"/>
                      </a:moveTo>
                      <a:cubicBezTo>
                        <a:pt x="2" y="18"/>
                        <a:pt x="2" y="17"/>
                        <a:pt x="2" y="17"/>
                      </a:cubicBezTo>
                      <a:lnTo>
                        <a:pt x="3" y="17"/>
                      </a:lnTo>
                      <a:lnTo>
                        <a:pt x="4" y="18"/>
                      </a:lnTo>
                      <a:lnTo>
                        <a:pt x="3" y="18"/>
                      </a:lnTo>
                      <a:moveTo>
                        <a:pt x="1" y="16"/>
                      </a:moveTo>
                      <a:cubicBezTo>
                        <a:pt x="1" y="15"/>
                        <a:pt x="1" y="15"/>
                        <a:pt x="1" y="15"/>
                      </a:cubicBezTo>
                      <a:lnTo>
                        <a:pt x="2" y="15"/>
                      </a:lnTo>
                      <a:lnTo>
                        <a:pt x="2" y="16"/>
                      </a:lnTo>
                      <a:lnTo>
                        <a:pt x="1" y="16"/>
                      </a:lnTo>
                      <a:moveTo>
                        <a:pt x="0" y="13"/>
                      </a:moveTo>
                      <a:cubicBezTo>
                        <a:pt x="0" y="13"/>
                        <a:pt x="0" y="12"/>
                        <a:pt x="0" y="12"/>
                      </a:cubicBezTo>
                      <a:lnTo>
                        <a:pt x="1" y="12"/>
                      </a:lnTo>
                      <a:lnTo>
                        <a:pt x="1" y="13"/>
                      </a:lnTo>
                      <a:lnTo>
                        <a:pt x="0" y="13"/>
                      </a:lnTo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9"/>
                      </a:cubicBezTo>
                      <a:lnTo>
                        <a:pt x="1" y="10"/>
                      </a:lnTo>
                      <a:lnTo>
                        <a:pt x="1" y="11"/>
                      </a:lnTo>
                      <a:lnTo>
                        <a:pt x="0" y="10"/>
                      </a:lnTo>
                      <a:moveTo>
                        <a:pt x="0" y="8"/>
                      </a:moveTo>
                      <a:cubicBezTo>
                        <a:pt x="1" y="7"/>
                        <a:pt x="1" y="7"/>
                        <a:pt x="1" y="7"/>
                      </a:cubicBezTo>
                      <a:lnTo>
                        <a:pt x="1" y="7"/>
                      </a:lnTo>
                      <a:lnTo>
                        <a:pt x="1" y="8"/>
                      </a:lnTo>
                      <a:lnTo>
                        <a:pt x="0" y="8"/>
                      </a:lnTo>
                      <a:moveTo>
                        <a:pt x="2" y="5"/>
                      </a:moveTo>
                      <a:cubicBezTo>
                        <a:pt x="2" y="5"/>
                        <a:pt x="2" y="4"/>
                        <a:pt x="2" y="4"/>
                      </a:cubicBezTo>
                      <a:lnTo>
                        <a:pt x="3" y="5"/>
                      </a:lnTo>
                      <a:lnTo>
                        <a:pt x="2" y="6"/>
                      </a:lnTo>
                      <a:lnTo>
                        <a:pt x="2" y="5"/>
                      </a:lnTo>
                      <a:moveTo>
                        <a:pt x="3" y="3"/>
                      </a:moveTo>
                      <a:cubicBezTo>
                        <a:pt x="4" y="3"/>
                        <a:pt x="4" y="3"/>
                        <a:pt x="4" y="2"/>
                      </a:cubicBezTo>
                      <a:lnTo>
                        <a:pt x="5" y="3"/>
                      </a:lnTo>
                      <a:lnTo>
                        <a:pt x="4" y="4"/>
                      </a:lnTo>
                      <a:lnTo>
                        <a:pt x="3" y="3"/>
                      </a:lnTo>
                      <a:moveTo>
                        <a:pt x="6" y="2"/>
                      </a:moveTo>
                      <a:cubicBezTo>
                        <a:pt x="6" y="1"/>
                        <a:pt x="6" y="1"/>
                        <a:pt x="7" y="1"/>
                      </a:cubicBezTo>
                      <a:lnTo>
                        <a:pt x="7" y="2"/>
                      </a:lnTo>
                      <a:lnTo>
                        <a:pt x="6" y="2"/>
                      </a:lnTo>
                      <a:lnTo>
                        <a:pt x="6" y="2"/>
                      </a:lnTo>
                      <a:moveTo>
                        <a:pt x="8" y="1"/>
                      </a:moveTo>
                      <a:cubicBezTo>
                        <a:pt x="9" y="1"/>
                        <a:pt x="9" y="1"/>
                        <a:pt x="9" y="0"/>
                      </a:cubicBezTo>
                      <a:lnTo>
                        <a:pt x="9" y="1"/>
                      </a:lnTo>
                      <a:lnTo>
                        <a:pt x="8" y="1"/>
                      </a:lnTo>
                      <a:lnTo>
                        <a:pt x="8" y="1"/>
                      </a:ln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69" name="Google Shape;2119;p37">
                  <a:extLst>
                    <a:ext uri="{FF2B5EF4-FFF2-40B4-BE49-F238E27FC236}">
                      <a16:creationId xmlns:a16="http://schemas.microsoft.com/office/drawing/2014/main" id="{49B5E3C9-6805-59F8-2DB1-039CA17F7219}"/>
                    </a:ext>
                  </a:extLst>
                </p:cNvPr>
                <p:cNvSpPr/>
                <p:nvPr/>
              </p:nvSpPr>
              <p:spPr>
                <a:xfrm>
                  <a:off x="2887" y="3393"/>
                  <a:ext cx="72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0" extrusionOk="0">
                      <a:moveTo>
                        <a:pt x="0" y="3"/>
                      </a:moveTo>
                      <a:cubicBezTo>
                        <a:pt x="1" y="3"/>
                        <a:pt x="1" y="4"/>
                        <a:pt x="2" y="4"/>
                      </a:cubicBezTo>
                      <a:cubicBezTo>
                        <a:pt x="3" y="4"/>
                        <a:pt x="4" y="3"/>
                        <a:pt x="4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2" y="0"/>
                        <a:pt x="1" y="2"/>
                        <a:pt x="0" y="3"/>
                      </a:cubicBezTo>
                      <a:moveTo>
                        <a:pt x="10" y="1"/>
                      </a:moveTo>
                      <a:cubicBezTo>
                        <a:pt x="11" y="2"/>
                        <a:pt x="11" y="3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6"/>
                        <a:pt x="10" y="5"/>
                        <a:pt x="9" y="5"/>
                      </a:cubicBezTo>
                      <a:cubicBezTo>
                        <a:pt x="8" y="5"/>
                        <a:pt x="8" y="3"/>
                        <a:pt x="9" y="2"/>
                      </a:cubicBezTo>
                      <a:cubicBezTo>
                        <a:pt x="9" y="2"/>
                        <a:pt x="9" y="1"/>
                        <a:pt x="10" y="1"/>
                      </a:cubicBezTo>
                      <a:moveTo>
                        <a:pt x="7" y="10"/>
                      </a:move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4" y="10"/>
                        <a:pt x="3" y="10"/>
                        <a:pt x="2" y="9"/>
                      </a:cubicBezTo>
                      <a:cubicBezTo>
                        <a:pt x="2" y="9"/>
                        <a:pt x="3" y="8"/>
                        <a:pt x="3" y="8"/>
                      </a:cubicBezTo>
                      <a:cubicBezTo>
                        <a:pt x="4" y="7"/>
                        <a:pt x="6" y="8"/>
                        <a:pt x="6" y="9"/>
                      </a:cubicBezTo>
                      <a:cubicBezTo>
                        <a:pt x="7" y="9"/>
                        <a:pt x="7" y="10"/>
                        <a:pt x="7" y="10"/>
                      </a:cubicBez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0" name="Google Shape;2120;p37">
                  <a:extLst>
                    <a:ext uri="{FF2B5EF4-FFF2-40B4-BE49-F238E27FC236}">
                      <a16:creationId xmlns:a16="http://schemas.microsoft.com/office/drawing/2014/main" id="{DDC97EB8-C920-FD1C-D5BD-623760992C3A}"/>
                    </a:ext>
                  </a:extLst>
                </p:cNvPr>
                <p:cNvSpPr/>
                <p:nvPr/>
              </p:nvSpPr>
              <p:spPr>
                <a:xfrm>
                  <a:off x="2887" y="3386"/>
                  <a:ext cx="72" cy="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2" extrusionOk="0">
                      <a:moveTo>
                        <a:pt x="6" y="0"/>
                      </a:moveTo>
                      <a:cubicBezTo>
                        <a:pt x="9" y="0"/>
                        <a:pt x="11" y="3"/>
                        <a:pt x="11" y="6"/>
                      </a:cubicBezTo>
                      <a:cubicBezTo>
                        <a:pt x="11" y="9"/>
                        <a:pt x="9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moveTo>
                        <a:pt x="6" y="1"/>
                      </a:moveTo>
                      <a:cubicBezTo>
                        <a:pt x="8" y="1"/>
                        <a:pt x="11" y="3"/>
                        <a:pt x="11" y="6"/>
                      </a:cubicBezTo>
                      <a:cubicBezTo>
                        <a:pt x="11" y="9"/>
                        <a:pt x="8" y="11"/>
                        <a:pt x="6" y="11"/>
                      </a:cubicBezTo>
                      <a:cubicBezTo>
                        <a:pt x="3" y="11"/>
                        <a:pt x="0" y="9"/>
                        <a:pt x="0" y="6"/>
                      </a:cubicBezTo>
                      <a:cubicBezTo>
                        <a:pt x="0" y="3"/>
                        <a:pt x="3" y="1"/>
                        <a:pt x="6" y="1"/>
                      </a:cubicBezTo>
                    </a:path>
                  </a:pathLst>
                </a:custGeom>
                <a:solidFill>
                  <a:srgbClr val="A9A8A7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1" name="Google Shape;2121;p37">
                  <a:extLst>
                    <a:ext uri="{FF2B5EF4-FFF2-40B4-BE49-F238E27FC236}">
                      <a16:creationId xmlns:a16="http://schemas.microsoft.com/office/drawing/2014/main" id="{7E5B2691-30BD-EE8E-3AC4-275328F7D570}"/>
                    </a:ext>
                  </a:extLst>
                </p:cNvPr>
                <p:cNvSpPr/>
                <p:nvPr/>
              </p:nvSpPr>
              <p:spPr>
                <a:xfrm>
                  <a:off x="2887" y="3393"/>
                  <a:ext cx="72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10" extrusionOk="0">
                      <a:moveTo>
                        <a:pt x="6" y="0"/>
                      </a:moveTo>
                      <a:cubicBezTo>
                        <a:pt x="8" y="0"/>
                        <a:pt x="11" y="2"/>
                        <a:pt x="11" y="5"/>
                      </a:cubicBezTo>
                      <a:cubicBezTo>
                        <a:pt x="11" y="8"/>
                        <a:pt x="8" y="10"/>
                        <a:pt x="6" y="10"/>
                      </a:cubicBezTo>
                      <a:cubicBezTo>
                        <a:pt x="3" y="10"/>
                        <a:pt x="0" y="8"/>
                        <a:pt x="0" y="5"/>
                      </a:cubicBezTo>
                      <a:cubicBezTo>
                        <a:pt x="0" y="2"/>
                        <a:pt x="3" y="0"/>
                        <a:pt x="6" y="0"/>
                      </a:cubicBezTo>
                      <a:moveTo>
                        <a:pt x="6" y="0"/>
                      </a:moveTo>
                      <a:cubicBezTo>
                        <a:pt x="8" y="0"/>
                        <a:pt x="10" y="2"/>
                        <a:pt x="10" y="5"/>
                      </a:cubicBezTo>
                      <a:cubicBezTo>
                        <a:pt x="10" y="8"/>
                        <a:pt x="8" y="10"/>
                        <a:pt x="6" y="10"/>
                      </a:cubicBezTo>
                      <a:cubicBezTo>
                        <a:pt x="3" y="10"/>
                        <a:pt x="1" y="8"/>
                        <a:pt x="1" y="5"/>
                      </a:cubicBezTo>
                      <a:cubicBezTo>
                        <a:pt x="1" y="2"/>
                        <a:pt x="3" y="0"/>
                        <a:pt x="6" y="0"/>
                      </a:cubicBezTo>
                    </a:path>
                  </a:pathLst>
                </a:custGeom>
                <a:solidFill>
                  <a:srgbClr val="A9A8A7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2" name="Google Shape;2122;p37">
                  <a:extLst>
                    <a:ext uri="{FF2B5EF4-FFF2-40B4-BE49-F238E27FC236}">
                      <a16:creationId xmlns:a16="http://schemas.microsoft.com/office/drawing/2014/main" id="{5670F502-6E12-8D65-11C9-3883BA3481C5}"/>
                    </a:ext>
                  </a:extLst>
                </p:cNvPr>
                <p:cNvSpPr/>
                <p:nvPr/>
              </p:nvSpPr>
              <p:spPr>
                <a:xfrm>
                  <a:off x="2913" y="3419"/>
                  <a:ext cx="20" cy="13"/>
                </a:xfrm>
                <a:prstGeom prst="ellipse">
                  <a:avLst/>
                </a:prstGeom>
                <a:solidFill>
                  <a:srgbClr val="615E5D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3" name="Google Shape;2123;p37">
                  <a:extLst>
                    <a:ext uri="{FF2B5EF4-FFF2-40B4-BE49-F238E27FC236}">
                      <a16:creationId xmlns:a16="http://schemas.microsoft.com/office/drawing/2014/main" id="{77089144-B0B2-D94E-7797-2DBCC3997D12}"/>
                    </a:ext>
                  </a:extLst>
                </p:cNvPr>
                <p:cNvSpPr/>
                <p:nvPr/>
              </p:nvSpPr>
              <p:spPr>
                <a:xfrm>
                  <a:off x="2907" y="3412"/>
                  <a:ext cx="32" cy="26"/>
                </a:xfrm>
                <a:prstGeom prst="ellipse">
                  <a:avLst/>
                </a:pr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4" name="Google Shape;2124;p37">
                  <a:extLst>
                    <a:ext uri="{FF2B5EF4-FFF2-40B4-BE49-F238E27FC236}">
                      <a16:creationId xmlns:a16="http://schemas.microsoft.com/office/drawing/2014/main" id="{941DB948-8754-7991-86C2-70FED095D539}"/>
                    </a:ext>
                  </a:extLst>
                </p:cNvPr>
                <p:cNvSpPr/>
                <p:nvPr/>
              </p:nvSpPr>
              <p:spPr>
                <a:xfrm>
                  <a:off x="2913" y="3419"/>
                  <a:ext cx="20" cy="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5" name="Google Shape;2125;p37">
                  <a:extLst>
                    <a:ext uri="{FF2B5EF4-FFF2-40B4-BE49-F238E27FC236}">
                      <a16:creationId xmlns:a16="http://schemas.microsoft.com/office/drawing/2014/main" id="{73E5CA1D-0FCC-BDA6-1D36-6300A1415D3F}"/>
                    </a:ext>
                  </a:extLst>
                </p:cNvPr>
                <p:cNvSpPr/>
                <p:nvPr/>
              </p:nvSpPr>
              <p:spPr>
                <a:xfrm>
                  <a:off x="2913" y="3412"/>
                  <a:ext cx="20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4" extrusionOk="0">
                      <a:moveTo>
                        <a:pt x="2" y="0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moveTo>
                        <a:pt x="2" y="1"/>
                      </a:move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1" y="3"/>
                        <a:pt x="2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6" name="Google Shape;2126;p37">
                  <a:extLst>
                    <a:ext uri="{FF2B5EF4-FFF2-40B4-BE49-F238E27FC236}">
                      <a16:creationId xmlns:a16="http://schemas.microsoft.com/office/drawing/2014/main" id="{228BDBF5-C94C-8245-E691-F9E6B80212B5}"/>
                    </a:ext>
                  </a:extLst>
                </p:cNvPr>
                <p:cNvSpPr/>
                <p:nvPr/>
              </p:nvSpPr>
              <p:spPr>
                <a:xfrm>
                  <a:off x="2619" y="3197"/>
                  <a:ext cx="1008" cy="98"/>
                </a:xfrm>
                <a:prstGeom prst="rect">
                  <a:avLst/>
                </a:prstGeom>
                <a:solidFill>
                  <a:srgbClr val="E75B40"/>
                </a:solidFill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7" name="Google Shape;2127;p37">
                  <a:extLst>
                    <a:ext uri="{FF2B5EF4-FFF2-40B4-BE49-F238E27FC236}">
                      <a16:creationId xmlns:a16="http://schemas.microsoft.com/office/drawing/2014/main" id="{D74522B4-E032-2534-9976-4A77712C369A}"/>
                    </a:ext>
                  </a:extLst>
                </p:cNvPr>
                <p:cNvSpPr/>
                <p:nvPr/>
              </p:nvSpPr>
              <p:spPr>
                <a:xfrm>
                  <a:off x="3738" y="2989"/>
                  <a:ext cx="183" cy="1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82" extrusionOk="0">
                      <a:moveTo>
                        <a:pt x="46" y="0"/>
                      </a:moveTo>
                      <a:lnTo>
                        <a:pt x="183" y="130"/>
                      </a:lnTo>
                      <a:lnTo>
                        <a:pt x="137" y="182"/>
                      </a:lnTo>
                      <a:lnTo>
                        <a:pt x="0" y="45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8" name="Google Shape;2128;p37">
                  <a:extLst>
                    <a:ext uri="{FF2B5EF4-FFF2-40B4-BE49-F238E27FC236}">
                      <a16:creationId xmlns:a16="http://schemas.microsoft.com/office/drawing/2014/main" id="{6D151B0B-191D-30A4-CAC9-5F2FA934847B}"/>
                    </a:ext>
                  </a:extLst>
                </p:cNvPr>
                <p:cNvSpPr/>
                <p:nvPr/>
              </p:nvSpPr>
              <p:spPr>
                <a:xfrm>
                  <a:off x="3731" y="3028"/>
                  <a:ext cx="151" cy="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50" extrusionOk="0">
                      <a:moveTo>
                        <a:pt x="7" y="0"/>
                      </a:moveTo>
                      <a:lnTo>
                        <a:pt x="151" y="137"/>
                      </a:lnTo>
                      <a:lnTo>
                        <a:pt x="138" y="150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79" name="Google Shape;2129;p37">
                  <a:extLst>
                    <a:ext uri="{FF2B5EF4-FFF2-40B4-BE49-F238E27FC236}">
                      <a16:creationId xmlns:a16="http://schemas.microsoft.com/office/drawing/2014/main" id="{94D1C7F2-3240-B4ED-FAE5-E64A89919947}"/>
                    </a:ext>
                  </a:extLst>
                </p:cNvPr>
                <p:cNvSpPr/>
                <p:nvPr/>
              </p:nvSpPr>
              <p:spPr>
                <a:xfrm>
                  <a:off x="3725" y="3034"/>
                  <a:ext cx="150" cy="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44" extrusionOk="0">
                      <a:moveTo>
                        <a:pt x="13" y="0"/>
                      </a:moveTo>
                      <a:lnTo>
                        <a:pt x="150" y="137"/>
                      </a:lnTo>
                      <a:lnTo>
                        <a:pt x="144" y="144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6638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0" name="Google Shape;2130;p37">
                  <a:extLst>
                    <a:ext uri="{FF2B5EF4-FFF2-40B4-BE49-F238E27FC236}">
                      <a16:creationId xmlns:a16="http://schemas.microsoft.com/office/drawing/2014/main" id="{B3F35B05-C073-E312-1BA4-C8E66ACCF841}"/>
                    </a:ext>
                  </a:extLst>
                </p:cNvPr>
                <p:cNvSpPr/>
                <p:nvPr/>
              </p:nvSpPr>
              <p:spPr>
                <a:xfrm>
                  <a:off x="3718" y="3041"/>
                  <a:ext cx="151" cy="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43" extrusionOk="0">
                      <a:moveTo>
                        <a:pt x="13" y="0"/>
                      </a:moveTo>
                      <a:lnTo>
                        <a:pt x="151" y="137"/>
                      </a:lnTo>
                      <a:lnTo>
                        <a:pt x="144" y="143"/>
                      </a:lnTo>
                      <a:lnTo>
                        <a:pt x="0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61718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1" name="Google Shape;2131;p37">
                  <a:extLst>
                    <a:ext uri="{FF2B5EF4-FFF2-40B4-BE49-F238E27FC236}">
                      <a16:creationId xmlns:a16="http://schemas.microsoft.com/office/drawing/2014/main" id="{C3B115F1-58AE-F7CD-4878-1C41CD477499}"/>
                    </a:ext>
                  </a:extLst>
                </p:cNvPr>
                <p:cNvSpPr/>
                <p:nvPr/>
              </p:nvSpPr>
              <p:spPr>
                <a:xfrm>
                  <a:off x="3718" y="3047"/>
                  <a:ext cx="151" cy="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44" extrusionOk="0">
                      <a:moveTo>
                        <a:pt x="7" y="0"/>
                      </a:moveTo>
                      <a:lnTo>
                        <a:pt x="151" y="131"/>
                      </a:lnTo>
                      <a:lnTo>
                        <a:pt x="138" y="144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6F819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2" name="Google Shape;2132;p37">
                  <a:extLst>
                    <a:ext uri="{FF2B5EF4-FFF2-40B4-BE49-F238E27FC236}">
                      <a16:creationId xmlns:a16="http://schemas.microsoft.com/office/drawing/2014/main" id="{F5E3518B-9AEF-9DE9-3CC6-8952DE910B71}"/>
                    </a:ext>
                  </a:extLst>
                </p:cNvPr>
                <p:cNvSpPr/>
                <p:nvPr/>
              </p:nvSpPr>
              <p:spPr>
                <a:xfrm>
                  <a:off x="3712" y="3047"/>
                  <a:ext cx="150" cy="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50" extrusionOk="0">
                      <a:moveTo>
                        <a:pt x="6" y="0"/>
                      </a:moveTo>
                      <a:lnTo>
                        <a:pt x="150" y="137"/>
                      </a:lnTo>
                      <a:lnTo>
                        <a:pt x="137" y="150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7C96A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3" name="Google Shape;2133;p37">
                  <a:extLst>
                    <a:ext uri="{FF2B5EF4-FFF2-40B4-BE49-F238E27FC236}">
                      <a16:creationId xmlns:a16="http://schemas.microsoft.com/office/drawing/2014/main" id="{F5E73D1E-5138-646E-25BF-AFD3368077F2}"/>
                    </a:ext>
                  </a:extLst>
                </p:cNvPr>
                <p:cNvSpPr/>
                <p:nvPr/>
              </p:nvSpPr>
              <p:spPr>
                <a:xfrm>
                  <a:off x="3705" y="3054"/>
                  <a:ext cx="151" cy="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43" extrusionOk="0">
                      <a:moveTo>
                        <a:pt x="13" y="0"/>
                      </a:moveTo>
                      <a:lnTo>
                        <a:pt x="151" y="137"/>
                      </a:lnTo>
                      <a:lnTo>
                        <a:pt x="144" y="143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96B0C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4" name="Google Shape;2134;p37">
                  <a:extLst>
                    <a:ext uri="{FF2B5EF4-FFF2-40B4-BE49-F238E27FC236}">
                      <a16:creationId xmlns:a16="http://schemas.microsoft.com/office/drawing/2014/main" id="{B5EE26FE-B1CC-01F3-F5C2-A5BFA57A14C6}"/>
                    </a:ext>
                  </a:extLst>
                </p:cNvPr>
                <p:cNvSpPr/>
                <p:nvPr/>
              </p:nvSpPr>
              <p:spPr>
                <a:xfrm>
                  <a:off x="3705" y="3060"/>
                  <a:ext cx="144" cy="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44" extrusionOk="0">
                      <a:moveTo>
                        <a:pt x="7" y="0"/>
                      </a:moveTo>
                      <a:lnTo>
                        <a:pt x="144" y="137"/>
                      </a:lnTo>
                      <a:lnTo>
                        <a:pt x="138" y="144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C4D2D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5" name="Google Shape;2135;p37">
                  <a:extLst>
                    <a:ext uri="{FF2B5EF4-FFF2-40B4-BE49-F238E27FC236}">
                      <a16:creationId xmlns:a16="http://schemas.microsoft.com/office/drawing/2014/main" id="{466D119C-A5B1-626C-F427-A7B6B84185B2}"/>
                    </a:ext>
                  </a:extLst>
                </p:cNvPr>
                <p:cNvSpPr/>
                <p:nvPr/>
              </p:nvSpPr>
              <p:spPr>
                <a:xfrm>
                  <a:off x="3699" y="3067"/>
                  <a:ext cx="150" cy="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43" extrusionOk="0">
                      <a:moveTo>
                        <a:pt x="6" y="0"/>
                      </a:moveTo>
                      <a:lnTo>
                        <a:pt x="150" y="130"/>
                      </a:lnTo>
                      <a:lnTo>
                        <a:pt x="137" y="143"/>
                      </a:lnTo>
                      <a:lnTo>
                        <a:pt x="0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6" name="Google Shape;2136;p37">
                  <a:extLst>
                    <a:ext uri="{FF2B5EF4-FFF2-40B4-BE49-F238E27FC236}">
                      <a16:creationId xmlns:a16="http://schemas.microsoft.com/office/drawing/2014/main" id="{CB0C1A90-EFF4-33AA-B0D7-6E2B4B33E530}"/>
                    </a:ext>
                  </a:extLst>
                </p:cNvPr>
                <p:cNvSpPr/>
                <p:nvPr/>
              </p:nvSpPr>
              <p:spPr>
                <a:xfrm>
                  <a:off x="3692" y="3067"/>
                  <a:ext cx="151" cy="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50" extrusionOk="0">
                      <a:moveTo>
                        <a:pt x="13" y="0"/>
                      </a:moveTo>
                      <a:lnTo>
                        <a:pt x="151" y="137"/>
                      </a:lnTo>
                      <a:lnTo>
                        <a:pt x="144" y="150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B4BF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7" name="Google Shape;2137;p37">
                  <a:extLst>
                    <a:ext uri="{FF2B5EF4-FFF2-40B4-BE49-F238E27FC236}">
                      <a16:creationId xmlns:a16="http://schemas.microsoft.com/office/drawing/2014/main" id="{A67F9FDF-3BDC-99C1-A0A9-4CEC11324694}"/>
                    </a:ext>
                  </a:extLst>
                </p:cNvPr>
                <p:cNvSpPr/>
                <p:nvPr/>
              </p:nvSpPr>
              <p:spPr>
                <a:xfrm>
                  <a:off x="3686" y="3073"/>
                  <a:ext cx="150" cy="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44" extrusionOk="0">
                      <a:moveTo>
                        <a:pt x="13" y="0"/>
                      </a:moveTo>
                      <a:lnTo>
                        <a:pt x="150" y="137"/>
                      </a:lnTo>
                      <a:lnTo>
                        <a:pt x="144" y="144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878FA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8" name="Google Shape;2138;p37">
                  <a:extLst>
                    <a:ext uri="{FF2B5EF4-FFF2-40B4-BE49-F238E27FC236}">
                      <a16:creationId xmlns:a16="http://schemas.microsoft.com/office/drawing/2014/main" id="{8680F261-4B3F-5E89-C6AF-53A9860F12A6}"/>
                    </a:ext>
                  </a:extLst>
                </p:cNvPr>
                <p:cNvSpPr/>
                <p:nvPr/>
              </p:nvSpPr>
              <p:spPr>
                <a:xfrm>
                  <a:off x="3686" y="3080"/>
                  <a:ext cx="150" cy="1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" h="143" extrusionOk="0">
                      <a:moveTo>
                        <a:pt x="6" y="0"/>
                      </a:moveTo>
                      <a:lnTo>
                        <a:pt x="150" y="137"/>
                      </a:lnTo>
                      <a:lnTo>
                        <a:pt x="137" y="143"/>
                      </a:lnTo>
                      <a:lnTo>
                        <a:pt x="0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89" name="Google Shape;2139;p37">
                  <a:extLst>
                    <a:ext uri="{FF2B5EF4-FFF2-40B4-BE49-F238E27FC236}">
                      <a16:creationId xmlns:a16="http://schemas.microsoft.com/office/drawing/2014/main" id="{A8213EF0-25E6-7BDD-08EF-1C59353A37BD}"/>
                    </a:ext>
                  </a:extLst>
                </p:cNvPr>
                <p:cNvSpPr/>
                <p:nvPr/>
              </p:nvSpPr>
              <p:spPr>
                <a:xfrm>
                  <a:off x="3646" y="3086"/>
                  <a:ext cx="184" cy="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" h="176" extrusionOk="0">
                      <a:moveTo>
                        <a:pt x="40" y="0"/>
                      </a:moveTo>
                      <a:lnTo>
                        <a:pt x="184" y="131"/>
                      </a:lnTo>
                      <a:lnTo>
                        <a:pt x="138" y="176"/>
                      </a:lnTo>
                      <a:lnTo>
                        <a:pt x="0" y="4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0" name="Google Shape;2140;p37">
                  <a:extLst>
                    <a:ext uri="{FF2B5EF4-FFF2-40B4-BE49-F238E27FC236}">
                      <a16:creationId xmlns:a16="http://schemas.microsoft.com/office/drawing/2014/main" id="{378536AE-3836-9247-4718-38663AAEF8A5}"/>
                    </a:ext>
                  </a:extLst>
                </p:cNvPr>
                <p:cNvSpPr/>
                <p:nvPr/>
              </p:nvSpPr>
              <p:spPr>
                <a:xfrm>
                  <a:off x="3738" y="3034"/>
                  <a:ext cx="92" cy="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28" extrusionOk="0">
                      <a:moveTo>
                        <a:pt x="7" y="0"/>
                      </a:move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6" y="1"/>
                      </a:lnTo>
                      <a:cubicBezTo>
                        <a:pt x="6" y="1"/>
                        <a:pt x="6" y="2"/>
                        <a:pt x="6" y="2"/>
                      </a:cubicBezTo>
                      <a:lnTo>
                        <a:pt x="6" y="26"/>
                      </a:lnTo>
                      <a:cubicBezTo>
                        <a:pt x="6" y="27"/>
                        <a:pt x="7" y="28"/>
                        <a:pt x="7" y="28"/>
                      </a:cubicBezTo>
                      <a:lnTo>
                        <a:pt x="13" y="28"/>
                      </a:lnTo>
                      <a:lnTo>
                        <a:pt x="14" y="28"/>
                      </a:lnTo>
                      <a:lnTo>
                        <a:pt x="8" y="27"/>
                      </a:lnTo>
                      <a:lnTo>
                        <a:pt x="8" y="1"/>
                      </a:lnTo>
                      <a:cubicBezTo>
                        <a:pt x="8" y="0"/>
                        <a:pt x="7" y="0"/>
                        <a:pt x="7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1" name="Google Shape;2141;p37">
                  <a:extLst>
                    <a:ext uri="{FF2B5EF4-FFF2-40B4-BE49-F238E27FC236}">
                      <a16:creationId xmlns:a16="http://schemas.microsoft.com/office/drawing/2014/main" id="{6DD3360C-113D-2DA6-95DB-825C87772E8C}"/>
                    </a:ext>
                  </a:extLst>
                </p:cNvPr>
                <p:cNvSpPr/>
                <p:nvPr/>
              </p:nvSpPr>
              <p:spPr>
                <a:xfrm>
                  <a:off x="3777" y="3067"/>
                  <a:ext cx="13" cy="72"/>
                </a:xfrm>
                <a:prstGeom prst="rect">
                  <a:avLst/>
                </a:pr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2" name="Google Shape;2142;p37">
                  <a:extLst>
                    <a:ext uri="{FF2B5EF4-FFF2-40B4-BE49-F238E27FC236}">
                      <a16:creationId xmlns:a16="http://schemas.microsoft.com/office/drawing/2014/main" id="{631A7AE6-313B-80C1-6E1F-76556854560B}"/>
                    </a:ext>
                  </a:extLst>
                </p:cNvPr>
                <p:cNvSpPr/>
                <p:nvPr/>
              </p:nvSpPr>
              <p:spPr>
                <a:xfrm>
                  <a:off x="3764" y="3067"/>
                  <a:ext cx="20" cy="72"/>
                </a:xfrm>
                <a:prstGeom prst="rect">
                  <a:avLst/>
                </a:pr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3" name="Google Shape;2143;p37">
                  <a:extLst>
                    <a:ext uri="{FF2B5EF4-FFF2-40B4-BE49-F238E27FC236}">
                      <a16:creationId xmlns:a16="http://schemas.microsoft.com/office/drawing/2014/main" id="{8DE3EF7D-72D8-2B4C-D3BF-7915A76E2E86}"/>
                    </a:ext>
                  </a:extLst>
                </p:cNvPr>
                <p:cNvSpPr/>
                <p:nvPr/>
              </p:nvSpPr>
              <p:spPr>
                <a:xfrm>
                  <a:off x="3777" y="3067"/>
                  <a:ext cx="1" cy="72"/>
                </a:xfrm>
                <a:prstGeom prst="rect">
                  <a:avLst/>
                </a:pr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4" name="Google Shape;2144;p37">
                  <a:extLst>
                    <a:ext uri="{FF2B5EF4-FFF2-40B4-BE49-F238E27FC236}">
                      <a16:creationId xmlns:a16="http://schemas.microsoft.com/office/drawing/2014/main" id="{C8CDE8AD-7D81-B980-69BD-8295A67ED761}"/>
                    </a:ext>
                  </a:extLst>
                </p:cNvPr>
                <p:cNvSpPr/>
                <p:nvPr/>
              </p:nvSpPr>
              <p:spPr>
                <a:xfrm>
                  <a:off x="3777" y="3067"/>
                  <a:ext cx="13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1" extrusionOk="0">
                      <a:moveTo>
                        <a:pt x="2" y="0"/>
                      </a:moveTo>
                      <a:lnTo>
                        <a:pt x="0" y="0"/>
                      </a:ln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0"/>
                      </a:lnTo>
                      <a:cubicBezTo>
                        <a:pt x="0" y="11"/>
                        <a:pt x="0" y="11"/>
                        <a:pt x="0" y="11"/>
                      </a:cubicBezTo>
                      <a:lnTo>
                        <a:pt x="2" y="11"/>
                      </a:lnTo>
                      <a:cubicBezTo>
                        <a:pt x="2" y="11"/>
                        <a:pt x="2" y="11"/>
                        <a:pt x="2" y="10"/>
                      </a:cubicBezTo>
                      <a:lnTo>
                        <a:pt x="2" y="0"/>
                      </a:ln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5" name="Google Shape;2145;p37">
                  <a:extLst>
                    <a:ext uri="{FF2B5EF4-FFF2-40B4-BE49-F238E27FC236}">
                      <a16:creationId xmlns:a16="http://schemas.microsoft.com/office/drawing/2014/main" id="{A866B4E8-6132-9696-2C89-D5427B04C03A}"/>
                    </a:ext>
                  </a:extLst>
                </p:cNvPr>
                <p:cNvSpPr/>
                <p:nvPr/>
              </p:nvSpPr>
              <p:spPr>
                <a:xfrm>
                  <a:off x="3751" y="3041"/>
                  <a:ext cx="13" cy="6"/>
                </a:xfrm>
                <a:prstGeom prst="rect">
                  <a:avLst/>
                </a:pr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6" name="Google Shape;2146;p37">
                  <a:extLst>
                    <a:ext uri="{FF2B5EF4-FFF2-40B4-BE49-F238E27FC236}">
                      <a16:creationId xmlns:a16="http://schemas.microsoft.com/office/drawing/2014/main" id="{882C1458-267D-5F1D-3F7E-CA89B734F1E6}"/>
                    </a:ext>
                  </a:extLst>
                </p:cNvPr>
                <p:cNvSpPr/>
                <p:nvPr/>
              </p:nvSpPr>
              <p:spPr>
                <a:xfrm>
                  <a:off x="3751" y="3034"/>
                  <a:ext cx="13" cy="13"/>
                </a:xfrm>
                <a:prstGeom prst="rect">
                  <a:avLst/>
                </a:pr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7" name="Google Shape;2147;p37">
                  <a:extLst>
                    <a:ext uri="{FF2B5EF4-FFF2-40B4-BE49-F238E27FC236}">
                      <a16:creationId xmlns:a16="http://schemas.microsoft.com/office/drawing/2014/main" id="{8246E1C4-7D6C-2ADE-F5A4-E7313AE902FD}"/>
                    </a:ext>
                  </a:extLst>
                </p:cNvPr>
                <p:cNvSpPr/>
                <p:nvPr/>
              </p:nvSpPr>
              <p:spPr>
                <a:xfrm>
                  <a:off x="3751" y="3021"/>
                  <a:ext cx="13" cy="20"/>
                </a:xfrm>
                <a:prstGeom prst="rect">
                  <a:avLst/>
                </a:prstGeom>
                <a:solidFill>
                  <a:srgbClr val="49557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8" name="Google Shape;2148;p37">
                  <a:extLst>
                    <a:ext uri="{FF2B5EF4-FFF2-40B4-BE49-F238E27FC236}">
                      <a16:creationId xmlns:a16="http://schemas.microsoft.com/office/drawing/2014/main" id="{30DB636D-C899-A530-2BBD-4D56AC4B00F3}"/>
                    </a:ext>
                  </a:extLst>
                </p:cNvPr>
                <p:cNvSpPr/>
                <p:nvPr/>
              </p:nvSpPr>
              <p:spPr>
                <a:xfrm>
                  <a:off x="3751" y="3034"/>
                  <a:ext cx="13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2" extrusionOk="0">
                      <a:moveTo>
                        <a:pt x="2" y="1"/>
                      </a:moveTo>
                      <a:lnTo>
                        <a:pt x="2" y="0"/>
                      </a:lnTo>
                      <a:cubicBezTo>
                        <a:pt x="2" y="0"/>
                        <a:pt x="2" y="0"/>
                        <a:pt x="2" y="0"/>
                      </a:cubicBezTo>
                      <a:lnTo>
                        <a:pt x="1" y="0"/>
                      </a:ln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"/>
                      </a:lnTo>
                      <a:cubicBezTo>
                        <a:pt x="0" y="2"/>
                        <a:pt x="0" y="2"/>
                        <a:pt x="1" y="2"/>
                      </a:cubicBezTo>
                      <a:lnTo>
                        <a:pt x="2" y="2"/>
                      </a:lnTo>
                      <a:cubicBezTo>
                        <a:pt x="2" y="2"/>
                        <a:pt x="2" y="2"/>
                        <a:pt x="2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599" name="Google Shape;2149;p37">
                  <a:extLst>
                    <a:ext uri="{FF2B5EF4-FFF2-40B4-BE49-F238E27FC236}">
                      <a16:creationId xmlns:a16="http://schemas.microsoft.com/office/drawing/2014/main" id="{9872F015-AB98-140D-72C8-BD501EB95887}"/>
                    </a:ext>
                  </a:extLst>
                </p:cNvPr>
                <p:cNvSpPr/>
                <p:nvPr/>
              </p:nvSpPr>
              <p:spPr>
                <a:xfrm>
                  <a:off x="3856" y="3080"/>
                  <a:ext cx="91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4" extrusionOk="0">
                      <a:moveTo>
                        <a:pt x="13" y="0"/>
                      </a:moveTo>
                      <a:lnTo>
                        <a:pt x="1" y="0"/>
                      </a:ln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3"/>
                      </a:lnTo>
                      <a:cubicBezTo>
                        <a:pt x="0" y="4"/>
                        <a:pt x="0" y="4"/>
                        <a:pt x="1" y="4"/>
                      </a:cubicBezTo>
                      <a:lnTo>
                        <a:pt x="13" y="4"/>
                      </a:lnTo>
                      <a:cubicBezTo>
                        <a:pt x="14" y="4"/>
                        <a:pt x="14" y="4"/>
                        <a:pt x="14" y="3"/>
                      </a:cubicBezTo>
                      <a:lnTo>
                        <a:pt x="14" y="1"/>
                      </a:ln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606E85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0" name="Google Shape;2150;p37">
                  <a:extLst>
                    <a:ext uri="{FF2B5EF4-FFF2-40B4-BE49-F238E27FC236}">
                      <a16:creationId xmlns:a16="http://schemas.microsoft.com/office/drawing/2014/main" id="{321B5566-6CE0-C6A9-2EF0-90DD9A75025C}"/>
                    </a:ext>
                  </a:extLst>
                </p:cNvPr>
                <p:cNvSpPr/>
                <p:nvPr/>
              </p:nvSpPr>
              <p:spPr>
                <a:xfrm>
                  <a:off x="4033" y="3288"/>
                  <a:ext cx="45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39" extrusionOk="0">
                      <a:moveTo>
                        <a:pt x="13" y="0"/>
                      </a:moveTo>
                      <a:lnTo>
                        <a:pt x="45" y="26"/>
                      </a:lnTo>
                      <a:lnTo>
                        <a:pt x="39" y="39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1" name="Google Shape;2151;p37">
                  <a:extLst>
                    <a:ext uri="{FF2B5EF4-FFF2-40B4-BE49-F238E27FC236}">
                      <a16:creationId xmlns:a16="http://schemas.microsoft.com/office/drawing/2014/main" id="{554F2C22-A14E-1465-3FD6-0E3999D5C660}"/>
                    </a:ext>
                  </a:extLst>
                </p:cNvPr>
                <p:cNvSpPr/>
                <p:nvPr/>
              </p:nvSpPr>
              <p:spPr>
                <a:xfrm>
                  <a:off x="4033" y="3301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6" y="0"/>
                      </a:moveTo>
                      <a:lnTo>
                        <a:pt x="39" y="20"/>
                      </a:lnTo>
                      <a:lnTo>
                        <a:pt x="32" y="33"/>
                      </a:lnTo>
                      <a:lnTo>
                        <a:pt x="0" y="7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2" name="Google Shape;2152;p37">
                  <a:extLst>
                    <a:ext uri="{FF2B5EF4-FFF2-40B4-BE49-F238E27FC236}">
                      <a16:creationId xmlns:a16="http://schemas.microsoft.com/office/drawing/2014/main" id="{9CA4A3B4-C60C-5F94-6267-5B7E4416953B}"/>
                    </a:ext>
                  </a:extLst>
                </p:cNvPr>
                <p:cNvSpPr/>
                <p:nvPr/>
              </p:nvSpPr>
              <p:spPr>
                <a:xfrm>
                  <a:off x="4026" y="3301"/>
                  <a:ext cx="46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39" extrusionOk="0">
                      <a:moveTo>
                        <a:pt x="7" y="0"/>
                      </a:moveTo>
                      <a:lnTo>
                        <a:pt x="46" y="26"/>
                      </a:lnTo>
                      <a:lnTo>
                        <a:pt x="39" y="39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8A84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3" name="Google Shape;2153;p37">
                  <a:extLst>
                    <a:ext uri="{FF2B5EF4-FFF2-40B4-BE49-F238E27FC236}">
                      <a16:creationId xmlns:a16="http://schemas.microsoft.com/office/drawing/2014/main" id="{4C9888BF-0043-AE63-C3A0-96C0693F7A44}"/>
                    </a:ext>
                  </a:extLst>
                </p:cNvPr>
                <p:cNvSpPr/>
                <p:nvPr/>
              </p:nvSpPr>
              <p:spPr>
                <a:xfrm>
                  <a:off x="4026" y="3308"/>
                  <a:ext cx="39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9" extrusionOk="0">
                      <a:moveTo>
                        <a:pt x="7" y="0"/>
                      </a:moveTo>
                      <a:lnTo>
                        <a:pt x="39" y="26"/>
                      </a:lnTo>
                      <a:lnTo>
                        <a:pt x="33" y="39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4" name="Google Shape;2154;p37">
                  <a:extLst>
                    <a:ext uri="{FF2B5EF4-FFF2-40B4-BE49-F238E27FC236}">
                      <a16:creationId xmlns:a16="http://schemas.microsoft.com/office/drawing/2014/main" id="{8901F324-8629-7F63-8707-5A9E101F2028}"/>
                    </a:ext>
                  </a:extLst>
                </p:cNvPr>
                <p:cNvSpPr/>
                <p:nvPr/>
              </p:nvSpPr>
              <p:spPr>
                <a:xfrm>
                  <a:off x="4026" y="3314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0" y="0"/>
                      </a:moveTo>
                      <a:lnTo>
                        <a:pt x="39" y="26"/>
                      </a:lnTo>
                      <a:lnTo>
                        <a:pt x="33" y="33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5" name="Google Shape;2155;p37">
                  <a:extLst>
                    <a:ext uri="{FF2B5EF4-FFF2-40B4-BE49-F238E27FC236}">
                      <a16:creationId xmlns:a16="http://schemas.microsoft.com/office/drawing/2014/main" id="{1092E672-98F4-36B7-57A0-B36F77941EC4}"/>
                    </a:ext>
                  </a:extLst>
                </p:cNvPr>
                <p:cNvSpPr/>
                <p:nvPr/>
              </p:nvSpPr>
              <p:spPr>
                <a:xfrm>
                  <a:off x="4026" y="3314"/>
                  <a:ext cx="46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1" extrusionOk="0">
                      <a:moveTo>
                        <a:pt x="7" y="0"/>
                      </a:moveTo>
                      <a:lnTo>
                        <a:pt x="1" y="0"/>
                      </a:ln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1"/>
                      </a:lnTo>
                      <a:cubicBezTo>
                        <a:pt x="0" y="1"/>
                        <a:pt x="1" y="1"/>
                        <a:pt x="1" y="1"/>
                      </a:cubicBezTo>
                      <a:lnTo>
                        <a:pt x="7" y="1"/>
                      </a:lnTo>
                      <a:cubicBezTo>
                        <a:pt x="7" y="1"/>
                        <a:pt x="7" y="1"/>
                        <a:pt x="7" y="1"/>
                      </a:cubicBezTo>
                      <a:lnTo>
                        <a:pt x="7" y="0"/>
                      </a:ln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6" name="Google Shape;2156;p37">
                  <a:extLst>
                    <a:ext uri="{FF2B5EF4-FFF2-40B4-BE49-F238E27FC236}">
                      <a16:creationId xmlns:a16="http://schemas.microsoft.com/office/drawing/2014/main" id="{8FB81E29-28D0-BA28-6644-C35A77396F1C}"/>
                    </a:ext>
                  </a:extLst>
                </p:cNvPr>
                <p:cNvSpPr/>
                <p:nvPr/>
              </p:nvSpPr>
              <p:spPr>
                <a:xfrm>
                  <a:off x="4033" y="3301"/>
                  <a:ext cx="45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33" extrusionOk="0">
                      <a:moveTo>
                        <a:pt x="13" y="0"/>
                      </a:moveTo>
                      <a:lnTo>
                        <a:pt x="45" y="20"/>
                      </a:lnTo>
                      <a:lnTo>
                        <a:pt x="39" y="33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7" name="Google Shape;2157;p37">
                  <a:extLst>
                    <a:ext uri="{FF2B5EF4-FFF2-40B4-BE49-F238E27FC236}">
                      <a16:creationId xmlns:a16="http://schemas.microsoft.com/office/drawing/2014/main" id="{094C3996-9052-9049-8241-AD8D35B1A605}"/>
                    </a:ext>
                  </a:extLst>
                </p:cNvPr>
                <p:cNvSpPr/>
                <p:nvPr/>
              </p:nvSpPr>
              <p:spPr>
                <a:xfrm>
                  <a:off x="4033" y="3308"/>
                  <a:ext cx="39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2" extrusionOk="0">
                      <a:moveTo>
                        <a:pt x="6" y="0"/>
                      </a:moveTo>
                      <a:lnTo>
                        <a:pt x="39" y="19"/>
                      </a:lnTo>
                      <a:lnTo>
                        <a:pt x="32" y="32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8" name="Google Shape;2158;p37">
                  <a:extLst>
                    <a:ext uri="{FF2B5EF4-FFF2-40B4-BE49-F238E27FC236}">
                      <a16:creationId xmlns:a16="http://schemas.microsoft.com/office/drawing/2014/main" id="{4F167E10-9F70-7DBA-61A3-10DEB02F3E76}"/>
                    </a:ext>
                  </a:extLst>
                </p:cNvPr>
                <p:cNvSpPr/>
                <p:nvPr/>
              </p:nvSpPr>
              <p:spPr>
                <a:xfrm>
                  <a:off x="4026" y="3314"/>
                  <a:ext cx="46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33" extrusionOk="0">
                      <a:moveTo>
                        <a:pt x="7" y="0"/>
                      </a:moveTo>
                      <a:lnTo>
                        <a:pt x="46" y="20"/>
                      </a:lnTo>
                      <a:lnTo>
                        <a:pt x="39" y="33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8A84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09" name="Google Shape;2159;p37">
                  <a:extLst>
                    <a:ext uri="{FF2B5EF4-FFF2-40B4-BE49-F238E27FC236}">
                      <a16:creationId xmlns:a16="http://schemas.microsoft.com/office/drawing/2014/main" id="{FF19229A-6754-C4E7-935A-C1491DF8FEEE}"/>
                    </a:ext>
                  </a:extLst>
                </p:cNvPr>
                <p:cNvSpPr/>
                <p:nvPr/>
              </p:nvSpPr>
              <p:spPr>
                <a:xfrm>
                  <a:off x="4026" y="3321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7" y="0"/>
                      </a:moveTo>
                      <a:lnTo>
                        <a:pt x="39" y="19"/>
                      </a:lnTo>
                      <a:lnTo>
                        <a:pt x="33" y="33"/>
                      </a:lnTo>
                      <a:lnTo>
                        <a:pt x="0" y="6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0" name="Google Shape;2160;p37">
                  <a:extLst>
                    <a:ext uri="{FF2B5EF4-FFF2-40B4-BE49-F238E27FC236}">
                      <a16:creationId xmlns:a16="http://schemas.microsoft.com/office/drawing/2014/main" id="{A718CCFC-1A80-588F-4C5B-FC2EF42B75DC}"/>
                    </a:ext>
                  </a:extLst>
                </p:cNvPr>
                <p:cNvSpPr/>
                <p:nvPr/>
              </p:nvSpPr>
              <p:spPr>
                <a:xfrm>
                  <a:off x="4026" y="3321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0" y="0"/>
                      </a:moveTo>
                      <a:lnTo>
                        <a:pt x="39" y="26"/>
                      </a:lnTo>
                      <a:lnTo>
                        <a:pt x="33" y="33"/>
                      </a:lnTo>
                      <a:lnTo>
                        <a:pt x="0" y="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1" name="Google Shape;2161;p37">
                  <a:extLst>
                    <a:ext uri="{FF2B5EF4-FFF2-40B4-BE49-F238E27FC236}">
                      <a16:creationId xmlns:a16="http://schemas.microsoft.com/office/drawing/2014/main" id="{81CDDED6-514E-69CC-796D-A6FA1E1C0E38}"/>
                    </a:ext>
                  </a:extLst>
                </p:cNvPr>
                <p:cNvSpPr/>
                <p:nvPr/>
              </p:nvSpPr>
              <p:spPr>
                <a:xfrm>
                  <a:off x="4026" y="3321"/>
                  <a:ext cx="46" cy="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1" extrusionOk="0">
                      <a:moveTo>
                        <a:pt x="7" y="1"/>
                      </a:moveTo>
                      <a:lnTo>
                        <a:pt x="1" y="1"/>
                      </a:ln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1"/>
                      </a:lnTo>
                      <a:cubicBezTo>
                        <a:pt x="0" y="0"/>
                        <a:pt x="1" y="0"/>
                        <a:pt x="1" y="0"/>
                      </a:cubicBezTo>
                      <a:lnTo>
                        <a:pt x="7" y="0"/>
                      </a:lnTo>
                      <a:cubicBezTo>
                        <a:pt x="7" y="0"/>
                        <a:pt x="7" y="0"/>
                        <a:pt x="7" y="1"/>
                      </a:cubicBezTo>
                      <a:lnTo>
                        <a:pt x="7" y="1"/>
                      </a:lnTo>
                      <a:cubicBezTo>
                        <a:pt x="7" y="1"/>
                        <a:pt x="7" y="1"/>
                        <a:pt x="7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2" name="Google Shape;2162;p37">
                  <a:extLst>
                    <a:ext uri="{FF2B5EF4-FFF2-40B4-BE49-F238E27FC236}">
                      <a16:creationId xmlns:a16="http://schemas.microsoft.com/office/drawing/2014/main" id="{74669544-F4F8-1A27-3DCF-D6F12077E7ED}"/>
                    </a:ext>
                  </a:extLst>
                </p:cNvPr>
                <p:cNvSpPr/>
                <p:nvPr/>
              </p:nvSpPr>
              <p:spPr>
                <a:xfrm>
                  <a:off x="4033" y="3308"/>
                  <a:ext cx="45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32" extrusionOk="0">
                      <a:moveTo>
                        <a:pt x="13" y="0"/>
                      </a:moveTo>
                      <a:lnTo>
                        <a:pt x="45" y="19"/>
                      </a:lnTo>
                      <a:lnTo>
                        <a:pt x="39" y="32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3" name="Google Shape;2163;p37">
                  <a:extLst>
                    <a:ext uri="{FF2B5EF4-FFF2-40B4-BE49-F238E27FC236}">
                      <a16:creationId xmlns:a16="http://schemas.microsoft.com/office/drawing/2014/main" id="{B9906C70-0BFE-441C-2EEF-25AAC1BB183C}"/>
                    </a:ext>
                  </a:extLst>
                </p:cNvPr>
                <p:cNvSpPr/>
                <p:nvPr/>
              </p:nvSpPr>
              <p:spPr>
                <a:xfrm>
                  <a:off x="4033" y="3314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6" y="0"/>
                      </a:moveTo>
                      <a:lnTo>
                        <a:pt x="39" y="20"/>
                      </a:lnTo>
                      <a:lnTo>
                        <a:pt x="32" y="33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4" name="Google Shape;2164;p37">
                  <a:extLst>
                    <a:ext uri="{FF2B5EF4-FFF2-40B4-BE49-F238E27FC236}">
                      <a16:creationId xmlns:a16="http://schemas.microsoft.com/office/drawing/2014/main" id="{43BE26D5-C399-AABD-3A8C-1BC8340A0A29}"/>
                    </a:ext>
                  </a:extLst>
                </p:cNvPr>
                <p:cNvSpPr/>
                <p:nvPr/>
              </p:nvSpPr>
              <p:spPr>
                <a:xfrm>
                  <a:off x="4026" y="3321"/>
                  <a:ext cx="46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33" extrusionOk="0">
                      <a:moveTo>
                        <a:pt x="7" y="0"/>
                      </a:moveTo>
                      <a:lnTo>
                        <a:pt x="46" y="19"/>
                      </a:lnTo>
                      <a:lnTo>
                        <a:pt x="39" y="33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8A84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5" name="Google Shape;2165;p37">
                  <a:extLst>
                    <a:ext uri="{FF2B5EF4-FFF2-40B4-BE49-F238E27FC236}">
                      <a16:creationId xmlns:a16="http://schemas.microsoft.com/office/drawing/2014/main" id="{82F38756-1AB5-AE4A-4CBF-DA91A5B81A57}"/>
                    </a:ext>
                  </a:extLst>
                </p:cNvPr>
                <p:cNvSpPr/>
                <p:nvPr/>
              </p:nvSpPr>
              <p:spPr>
                <a:xfrm>
                  <a:off x="4026" y="3327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7" y="0"/>
                      </a:moveTo>
                      <a:lnTo>
                        <a:pt x="39" y="20"/>
                      </a:lnTo>
                      <a:lnTo>
                        <a:pt x="33" y="33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6" name="Google Shape;2166;p37">
                  <a:extLst>
                    <a:ext uri="{FF2B5EF4-FFF2-40B4-BE49-F238E27FC236}">
                      <a16:creationId xmlns:a16="http://schemas.microsoft.com/office/drawing/2014/main" id="{D756031D-5D24-8976-FF6E-9AA846CB4DB1}"/>
                    </a:ext>
                  </a:extLst>
                </p:cNvPr>
                <p:cNvSpPr/>
                <p:nvPr/>
              </p:nvSpPr>
              <p:spPr>
                <a:xfrm>
                  <a:off x="4026" y="3334"/>
                  <a:ext cx="39" cy="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26" extrusionOk="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3" y="26"/>
                      </a:lnTo>
                      <a:lnTo>
                        <a:pt x="0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7" name="Google Shape;2167;p37">
                  <a:extLst>
                    <a:ext uri="{FF2B5EF4-FFF2-40B4-BE49-F238E27FC236}">
                      <a16:creationId xmlns:a16="http://schemas.microsoft.com/office/drawing/2014/main" id="{07BC08F5-A8D4-722F-564E-93DF1161E3DA}"/>
                    </a:ext>
                  </a:extLst>
                </p:cNvPr>
                <p:cNvSpPr/>
                <p:nvPr/>
              </p:nvSpPr>
              <p:spPr>
                <a:xfrm>
                  <a:off x="4026" y="3327"/>
                  <a:ext cx="46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2" extrusionOk="0">
                      <a:moveTo>
                        <a:pt x="7" y="0"/>
                      </a:moveTo>
                      <a:lnTo>
                        <a:pt x="1" y="0"/>
                      </a:lnTo>
                      <a:cubicBezTo>
                        <a:pt x="1" y="0"/>
                        <a:pt x="0" y="1"/>
                        <a:pt x="0" y="1"/>
                      </a:cubicBezTo>
                      <a:lnTo>
                        <a:pt x="0" y="1"/>
                      </a:lnTo>
                      <a:cubicBezTo>
                        <a:pt x="0" y="1"/>
                        <a:pt x="1" y="2"/>
                        <a:pt x="1" y="2"/>
                      </a:cubicBezTo>
                      <a:lnTo>
                        <a:pt x="7" y="2"/>
                      </a:lnTo>
                      <a:cubicBezTo>
                        <a:pt x="7" y="2"/>
                        <a:pt x="7" y="1"/>
                        <a:pt x="7" y="1"/>
                      </a:cubicBezTo>
                      <a:lnTo>
                        <a:pt x="7" y="1"/>
                      </a:lnTo>
                      <a:cubicBezTo>
                        <a:pt x="7" y="1"/>
                        <a:pt x="7" y="0"/>
                        <a:pt x="7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8" name="Google Shape;2168;p37">
                  <a:extLst>
                    <a:ext uri="{FF2B5EF4-FFF2-40B4-BE49-F238E27FC236}">
                      <a16:creationId xmlns:a16="http://schemas.microsoft.com/office/drawing/2014/main" id="{D51C98FC-F290-B993-46C9-E4C2AD36D21F}"/>
                    </a:ext>
                  </a:extLst>
                </p:cNvPr>
                <p:cNvSpPr/>
                <p:nvPr/>
              </p:nvSpPr>
              <p:spPr>
                <a:xfrm>
                  <a:off x="4033" y="3314"/>
                  <a:ext cx="45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33" extrusionOk="0">
                      <a:moveTo>
                        <a:pt x="13" y="0"/>
                      </a:moveTo>
                      <a:lnTo>
                        <a:pt x="45" y="20"/>
                      </a:lnTo>
                      <a:lnTo>
                        <a:pt x="39" y="33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19" name="Google Shape;2169;p37">
                  <a:extLst>
                    <a:ext uri="{FF2B5EF4-FFF2-40B4-BE49-F238E27FC236}">
                      <a16:creationId xmlns:a16="http://schemas.microsoft.com/office/drawing/2014/main" id="{1B0A3E46-D49A-9A19-C498-17C3E25C9640}"/>
                    </a:ext>
                  </a:extLst>
                </p:cNvPr>
                <p:cNvSpPr/>
                <p:nvPr/>
              </p:nvSpPr>
              <p:spPr>
                <a:xfrm>
                  <a:off x="4033" y="3321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6" y="0"/>
                      </a:moveTo>
                      <a:lnTo>
                        <a:pt x="39" y="19"/>
                      </a:lnTo>
                      <a:lnTo>
                        <a:pt x="32" y="33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0" name="Google Shape;2170;p37">
                  <a:extLst>
                    <a:ext uri="{FF2B5EF4-FFF2-40B4-BE49-F238E27FC236}">
                      <a16:creationId xmlns:a16="http://schemas.microsoft.com/office/drawing/2014/main" id="{6D3718C4-9F8A-1E87-65DA-D141ECE6404B}"/>
                    </a:ext>
                  </a:extLst>
                </p:cNvPr>
                <p:cNvSpPr/>
                <p:nvPr/>
              </p:nvSpPr>
              <p:spPr>
                <a:xfrm>
                  <a:off x="4026" y="3327"/>
                  <a:ext cx="46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33" extrusionOk="0">
                      <a:moveTo>
                        <a:pt x="7" y="0"/>
                      </a:moveTo>
                      <a:lnTo>
                        <a:pt x="46" y="20"/>
                      </a:lnTo>
                      <a:lnTo>
                        <a:pt x="39" y="33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8A84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1" name="Google Shape;2171;p37">
                  <a:extLst>
                    <a:ext uri="{FF2B5EF4-FFF2-40B4-BE49-F238E27FC236}">
                      <a16:creationId xmlns:a16="http://schemas.microsoft.com/office/drawing/2014/main" id="{F91926E8-F126-7EC5-ABFE-3C3F9B768EFC}"/>
                    </a:ext>
                  </a:extLst>
                </p:cNvPr>
                <p:cNvSpPr/>
                <p:nvPr/>
              </p:nvSpPr>
              <p:spPr>
                <a:xfrm>
                  <a:off x="4026" y="3334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7" y="0"/>
                      </a:moveTo>
                      <a:lnTo>
                        <a:pt x="39" y="20"/>
                      </a:lnTo>
                      <a:lnTo>
                        <a:pt x="33" y="33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2" name="Google Shape;2172;p37">
                  <a:extLst>
                    <a:ext uri="{FF2B5EF4-FFF2-40B4-BE49-F238E27FC236}">
                      <a16:creationId xmlns:a16="http://schemas.microsoft.com/office/drawing/2014/main" id="{BABA1EAA-6BCA-8AC6-0108-A7E03EEBE8F1}"/>
                    </a:ext>
                  </a:extLst>
                </p:cNvPr>
                <p:cNvSpPr/>
                <p:nvPr/>
              </p:nvSpPr>
              <p:spPr>
                <a:xfrm>
                  <a:off x="4026" y="3340"/>
                  <a:ext cx="39" cy="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27" extrusionOk="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3" y="27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3" name="Google Shape;2173;p37">
                  <a:extLst>
                    <a:ext uri="{FF2B5EF4-FFF2-40B4-BE49-F238E27FC236}">
                      <a16:creationId xmlns:a16="http://schemas.microsoft.com/office/drawing/2014/main" id="{E1FB4C79-D002-F5E4-9CF3-15A577BC1E9F}"/>
                    </a:ext>
                  </a:extLst>
                </p:cNvPr>
                <p:cNvSpPr/>
                <p:nvPr/>
              </p:nvSpPr>
              <p:spPr>
                <a:xfrm>
                  <a:off x="4026" y="3340"/>
                  <a:ext cx="46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1" extrusionOk="0">
                      <a:moveTo>
                        <a:pt x="7" y="1"/>
                      </a:moveTo>
                      <a:lnTo>
                        <a:pt x="1" y="1"/>
                      </a:lnTo>
                      <a:cubicBezTo>
                        <a:pt x="1" y="1"/>
                        <a:pt x="0" y="1"/>
                        <a:pt x="0" y="1"/>
                      </a:cubicBezTo>
                      <a:lnTo>
                        <a:pt x="0" y="0"/>
                      </a:lnTo>
                      <a:cubicBezTo>
                        <a:pt x="0" y="0"/>
                        <a:pt x="1" y="0"/>
                        <a:pt x="1" y="0"/>
                      </a:cubicBezTo>
                      <a:lnTo>
                        <a:pt x="7" y="0"/>
                      </a:lnTo>
                      <a:cubicBezTo>
                        <a:pt x="7" y="0"/>
                        <a:pt x="7" y="0"/>
                        <a:pt x="7" y="0"/>
                      </a:cubicBezTo>
                      <a:lnTo>
                        <a:pt x="7" y="1"/>
                      </a:lnTo>
                      <a:cubicBezTo>
                        <a:pt x="7" y="1"/>
                        <a:pt x="7" y="1"/>
                        <a:pt x="7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4" name="Google Shape;2174;p37">
                  <a:extLst>
                    <a:ext uri="{FF2B5EF4-FFF2-40B4-BE49-F238E27FC236}">
                      <a16:creationId xmlns:a16="http://schemas.microsoft.com/office/drawing/2014/main" id="{FCA651E7-E29C-744C-1BA1-7D086B7F46BC}"/>
                    </a:ext>
                  </a:extLst>
                </p:cNvPr>
                <p:cNvSpPr/>
                <p:nvPr/>
              </p:nvSpPr>
              <p:spPr>
                <a:xfrm>
                  <a:off x="4033" y="3321"/>
                  <a:ext cx="45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39" extrusionOk="0">
                      <a:moveTo>
                        <a:pt x="13" y="0"/>
                      </a:moveTo>
                      <a:lnTo>
                        <a:pt x="45" y="26"/>
                      </a:lnTo>
                      <a:lnTo>
                        <a:pt x="39" y="39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5" name="Google Shape;2175;p37">
                  <a:extLst>
                    <a:ext uri="{FF2B5EF4-FFF2-40B4-BE49-F238E27FC236}">
                      <a16:creationId xmlns:a16="http://schemas.microsoft.com/office/drawing/2014/main" id="{644757AB-908C-F67E-D338-285D2F8B28D0}"/>
                    </a:ext>
                  </a:extLst>
                </p:cNvPr>
                <p:cNvSpPr/>
                <p:nvPr/>
              </p:nvSpPr>
              <p:spPr>
                <a:xfrm>
                  <a:off x="4033" y="3327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6" y="0"/>
                      </a:moveTo>
                      <a:lnTo>
                        <a:pt x="39" y="27"/>
                      </a:lnTo>
                      <a:lnTo>
                        <a:pt x="32" y="33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04A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6" name="Google Shape;2176;p37">
                  <a:extLst>
                    <a:ext uri="{FF2B5EF4-FFF2-40B4-BE49-F238E27FC236}">
                      <a16:creationId xmlns:a16="http://schemas.microsoft.com/office/drawing/2014/main" id="{6B4DB3C7-EF22-8791-484F-F59AB5C9DF99}"/>
                    </a:ext>
                  </a:extLst>
                </p:cNvPr>
                <p:cNvSpPr/>
                <p:nvPr/>
              </p:nvSpPr>
              <p:spPr>
                <a:xfrm>
                  <a:off x="4026" y="3334"/>
                  <a:ext cx="46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33" extrusionOk="0">
                      <a:moveTo>
                        <a:pt x="7" y="0"/>
                      </a:moveTo>
                      <a:lnTo>
                        <a:pt x="46" y="26"/>
                      </a:lnTo>
                      <a:lnTo>
                        <a:pt x="39" y="33"/>
                      </a:lnTo>
                      <a:lnTo>
                        <a:pt x="0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8A849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7" name="Google Shape;2177;p37">
                  <a:extLst>
                    <a:ext uri="{FF2B5EF4-FFF2-40B4-BE49-F238E27FC236}">
                      <a16:creationId xmlns:a16="http://schemas.microsoft.com/office/drawing/2014/main" id="{69ACFC68-0E6B-3F20-132F-09556CBF5259}"/>
                    </a:ext>
                  </a:extLst>
                </p:cNvPr>
                <p:cNvSpPr/>
                <p:nvPr/>
              </p:nvSpPr>
              <p:spPr>
                <a:xfrm>
                  <a:off x="4026" y="3340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7" y="0"/>
                      </a:moveTo>
                      <a:lnTo>
                        <a:pt x="39" y="20"/>
                      </a:lnTo>
                      <a:lnTo>
                        <a:pt x="33" y="33"/>
                      </a:lnTo>
                      <a:lnTo>
                        <a:pt x="0" y="14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8" name="Google Shape;2178;p37">
                  <a:extLst>
                    <a:ext uri="{FF2B5EF4-FFF2-40B4-BE49-F238E27FC236}">
                      <a16:creationId xmlns:a16="http://schemas.microsoft.com/office/drawing/2014/main" id="{413984AE-8E78-4B26-76CC-ACD24CCC4F84}"/>
                    </a:ext>
                  </a:extLst>
                </p:cNvPr>
                <p:cNvSpPr/>
                <p:nvPr/>
              </p:nvSpPr>
              <p:spPr>
                <a:xfrm>
                  <a:off x="4026" y="3347"/>
                  <a:ext cx="39" cy="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33" extrusionOk="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3" y="33"/>
                      </a:lnTo>
                      <a:lnTo>
                        <a:pt x="0" y="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29" name="Google Shape;2179;p37">
                  <a:extLst>
                    <a:ext uri="{FF2B5EF4-FFF2-40B4-BE49-F238E27FC236}">
                      <a16:creationId xmlns:a16="http://schemas.microsoft.com/office/drawing/2014/main" id="{08C0E7A7-DC40-B6F6-C3C4-CEDA31DA6407}"/>
                    </a:ext>
                  </a:extLst>
                </p:cNvPr>
                <p:cNvSpPr/>
                <p:nvPr/>
              </p:nvSpPr>
              <p:spPr>
                <a:xfrm>
                  <a:off x="4026" y="3347"/>
                  <a:ext cx="46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" h="1" extrusionOk="0">
                      <a:moveTo>
                        <a:pt x="7" y="0"/>
                      </a:moveTo>
                      <a:lnTo>
                        <a:pt x="1" y="0"/>
                      </a:ln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1"/>
                      </a:lnTo>
                      <a:cubicBezTo>
                        <a:pt x="0" y="1"/>
                        <a:pt x="1" y="1"/>
                        <a:pt x="1" y="1"/>
                      </a:cubicBezTo>
                      <a:lnTo>
                        <a:pt x="7" y="1"/>
                      </a:lnTo>
                      <a:cubicBezTo>
                        <a:pt x="7" y="1"/>
                        <a:pt x="7" y="1"/>
                        <a:pt x="7" y="1"/>
                      </a:cubicBezTo>
                      <a:lnTo>
                        <a:pt x="7" y="0"/>
                      </a:ln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0" name="Google Shape;2180;p37">
                  <a:extLst>
                    <a:ext uri="{FF2B5EF4-FFF2-40B4-BE49-F238E27FC236}">
                      <a16:creationId xmlns:a16="http://schemas.microsoft.com/office/drawing/2014/main" id="{16990A43-05B0-E364-5E4A-9C4526C65D4D}"/>
                    </a:ext>
                  </a:extLst>
                </p:cNvPr>
                <p:cNvSpPr/>
                <p:nvPr/>
              </p:nvSpPr>
              <p:spPr>
                <a:xfrm>
                  <a:off x="3777" y="3314"/>
                  <a:ext cx="164" cy="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8" extrusionOk="0">
                      <a:moveTo>
                        <a:pt x="2" y="4"/>
                      </a:moveTo>
                      <a:lnTo>
                        <a:pt x="0" y="7"/>
                      </a:lnTo>
                      <a:lnTo>
                        <a:pt x="25" y="8"/>
                      </a:lnTo>
                      <a:lnTo>
                        <a:pt x="24" y="0"/>
                      </a:lnTo>
                      <a:lnTo>
                        <a:pt x="2" y="4"/>
                      </a:lnTo>
                    </a:path>
                  </a:pathLst>
                </a:custGeom>
                <a:solidFill>
                  <a:srgbClr val="3D484D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1" name="Google Shape;2181;p37">
                  <a:extLst>
                    <a:ext uri="{FF2B5EF4-FFF2-40B4-BE49-F238E27FC236}">
                      <a16:creationId xmlns:a16="http://schemas.microsoft.com/office/drawing/2014/main" id="{581511EC-51AF-C5D2-CDB3-5080E247EF74}"/>
                    </a:ext>
                  </a:extLst>
                </p:cNvPr>
                <p:cNvSpPr/>
                <p:nvPr/>
              </p:nvSpPr>
              <p:spPr>
                <a:xfrm>
                  <a:off x="3784" y="3086"/>
                  <a:ext cx="275" cy="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5" extrusionOk="0">
                      <a:moveTo>
                        <a:pt x="42" y="27"/>
                      </a:moveTo>
                      <a:lnTo>
                        <a:pt x="38" y="28"/>
                      </a:lnTo>
                      <a:lnTo>
                        <a:pt x="38" y="44"/>
                      </a:lnTo>
                      <a:lnTo>
                        <a:pt x="25" y="45"/>
                      </a:lnTo>
                      <a:lnTo>
                        <a:pt x="19" y="38"/>
                      </a:lnTo>
                      <a:lnTo>
                        <a:pt x="5" y="37"/>
                      </a:lnTo>
                      <a:lnTo>
                        <a:pt x="5" y="4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cubicBezTo>
                        <a:pt x="35" y="0"/>
                        <a:pt x="36" y="1"/>
                        <a:pt x="37" y="3"/>
                      </a:cubicBezTo>
                      <a:lnTo>
                        <a:pt x="36" y="3"/>
                      </a:lnTo>
                      <a:lnTo>
                        <a:pt x="36" y="3"/>
                      </a:lnTo>
                      <a:lnTo>
                        <a:pt x="42" y="22"/>
                      </a:lnTo>
                      <a:lnTo>
                        <a:pt x="42" y="27"/>
                      </a:lnTo>
                    </a:path>
                  </a:pathLst>
                </a:custGeom>
                <a:solidFill>
                  <a:srgbClr val="E86753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2" name="Google Shape;2182;p37">
                  <a:extLst>
                    <a:ext uri="{FF2B5EF4-FFF2-40B4-BE49-F238E27FC236}">
                      <a16:creationId xmlns:a16="http://schemas.microsoft.com/office/drawing/2014/main" id="{A8D88500-F1A8-783D-2AEF-327839DC06CF}"/>
                    </a:ext>
                  </a:extLst>
                </p:cNvPr>
                <p:cNvSpPr/>
                <p:nvPr/>
              </p:nvSpPr>
              <p:spPr>
                <a:xfrm>
                  <a:off x="3777" y="3113"/>
                  <a:ext cx="79" cy="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34" extrusionOk="0">
                      <a:moveTo>
                        <a:pt x="12" y="31"/>
                      </a:moveTo>
                      <a:lnTo>
                        <a:pt x="12" y="0"/>
                      </a:lnTo>
                      <a:lnTo>
                        <a:pt x="3" y="0"/>
                      </a:lnTo>
                      <a:lnTo>
                        <a:pt x="0" y="23"/>
                      </a:lnTo>
                      <a:lnTo>
                        <a:pt x="1" y="34"/>
                      </a:lnTo>
                      <a:lnTo>
                        <a:pt x="12" y="31"/>
                      </a:lnTo>
                    </a:path>
                  </a:pathLst>
                </a:custGeom>
                <a:solidFill>
                  <a:srgbClr val="E86753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3" name="Google Shape;2183;p37">
                  <a:extLst>
                    <a:ext uri="{FF2B5EF4-FFF2-40B4-BE49-F238E27FC236}">
                      <a16:creationId xmlns:a16="http://schemas.microsoft.com/office/drawing/2014/main" id="{F6C4E4C1-BE20-9C4D-DCAC-1389A89DFC27}"/>
                    </a:ext>
                  </a:extLst>
                </p:cNvPr>
                <p:cNvSpPr/>
                <p:nvPr/>
              </p:nvSpPr>
              <p:spPr>
                <a:xfrm>
                  <a:off x="3941" y="3060"/>
                  <a:ext cx="118" cy="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57" extrusionOk="0">
                      <a:moveTo>
                        <a:pt x="13" y="0"/>
                      </a:moveTo>
                      <a:lnTo>
                        <a:pt x="118" y="150"/>
                      </a:lnTo>
                      <a:lnTo>
                        <a:pt x="105" y="157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3B373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4" name="Google Shape;2184;p37">
                  <a:extLst>
                    <a:ext uri="{FF2B5EF4-FFF2-40B4-BE49-F238E27FC236}">
                      <a16:creationId xmlns:a16="http://schemas.microsoft.com/office/drawing/2014/main" id="{01504927-0E1B-8CDB-0757-6B5AB9A006F7}"/>
                    </a:ext>
                  </a:extLst>
                </p:cNvPr>
                <p:cNvSpPr/>
                <p:nvPr/>
              </p:nvSpPr>
              <p:spPr>
                <a:xfrm>
                  <a:off x="3934" y="3060"/>
                  <a:ext cx="118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63" extrusionOk="0">
                      <a:moveTo>
                        <a:pt x="13" y="0"/>
                      </a:moveTo>
                      <a:lnTo>
                        <a:pt x="118" y="157"/>
                      </a:lnTo>
                      <a:lnTo>
                        <a:pt x="105" y="163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413D3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5" name="Google Shape;2185;p37">
                  <a:extLst>
                    <a:ext uri="{FF2B5EF4-FFF2-40B4-BE49-F238E27FC236}">
                      <a16:creationId xmlns:a16="http://schemas.microsoft.com/office/drawing/2014/main" id="{AD9B7FE0-91B9-0E0D-D070-5D59EA9C0625}"/>
                    </a:ext>
                  </a:extLst>
                </p:cNvPr>
                <p:cNvSpPr/>
                <p:nvPr/>
              </p:nvSpPr>
              <p:spPr>
                <a:xfrm>
                  <a:off x="3934" y="3067"/>
                  <a:ext cx="112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56" extrusionOk="0">
                      <a:moveTo>
                        <a:pt x="7" y="0"/>
                      </a:moveTo>
                      <a:lnTo>
                        <a:pt x="112" y="150"/>
                      </a:lnTo>
                      <a:lnTo>
                        <a:pt x="99" y="156"/>
                      </a:lnTo>
                      <a:lnTo>
                        <a:pt x="0" y="6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46413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6" name="Google Shape;2186;p37">
                  <a:extLst>
                    <a:ext uri="{FF2B5EF4-FFF2-40B4-BE49-F238E27FC236}">
                      <a16:creationId xmlns:a16="http://schemas.microsoft.com/office/drawing/2014/main" id="{D513D262-863F-69F6-9BE4-8978298CF130}"/>
                    </a:ext>
                  </a:extLst>
                </p:cNvPr>
                <p:cNvSpPr/>
                <p:nvPr/>
              </p:nvSpPr>
              <p:spPr>
                <a:xfrm>
                  <a:off x="3928" y="3067"/>
                  <a:ext cx="111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63" extrusionOk="0">
                      <a:moveTo>
                        <a:pt x="6" y="0"/>
                      </a:moveTo>
                      <a:lnTo>
                        <a:pt x="111" y="156"/>
                      </a:lnTo>
                      <a:lnTo>
                        <a:pt x="98" y="163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4E4A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7" name="Google Shape;2187;p37">
                  <a:extLst>
                    <a:ext uri="{FF2B5EF4-FFF2-40B4-BE49-F238E27FC236}">
                      <a16:creationId xmlns:a16="http://schemas.microsoft.com/office/drawing/2014/main" id="{0B4F840C-26E7-BF4B-1089-1E237EEA6B2E}"/>
                    </a:ext>
                  </a:extLst>
                </p:cNvPr>
                <p:cNvSpPr/>
                <p:nvPr/>
              </p:nvSpPr>
              <p:spPr>
                <a:xfrm>
                  <a:off x="3921" y="3073"/>
                  <a:ext cx="112" cy="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57" extrusionOk="0">
                      <a:moveTo>
                        <a:pt x="13" y="0"/>
                      </a:moveTo>
                      <a:lnTo>
                        <a:pt x="112" y="150"/>
                      </a:lnTo>
                      <a:lnTo>
                        <a:pt x="105" y="157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4504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8" name="Google Shape;2188;p37">
                  <a:extLst>
                    <a:ext uri="{FF2B5EF4-FFF2-40B4-BE49-F238E27FC236}">
                      <a16:creationId xmlns:a16="http://schemas.microsoft.com/office/drawing/2014/main" id="{29662634-E582-2CD8-70FC-78EE99EF239C}"/>
                    </a:ext>
                  </a:extLst>
                </p:cNvPr>
                <p:cNvSpPr/>
                <p:nvPr/>
              </p:nvSpPr>
              <p:spPr>
                <a:xfrm>
                  <a:off x="3915" y="3080"/>
                  <a:ext cx="11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6" extrusionOk="0">
                      <a:moveTo>
                        <a:pt x="13" y="0"/>
                      </a:moveTo>
                      <a:lnTo>
                        <a:pt x="111" y="150"/>
                      </a:lnTo>
                      <a:lnTo>
                        <a:pt x="104" y="156"/>
                      </a:lnTo>
                      <a:lnTo>
                        <a:pt x="0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955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39" name="Google Shape;2189;p37">
                  <a:extLst>
                    <a:ext uri="{FF2B5EF4-FFF2-40B4-BE49-F238E27FC236}">
                      <a16:creationId xmlns:a16="http://schemas.microsoft.com/office/drawing/2014/main" id="{05FC3D43-C908-0A06-D34F-BF4C9715805A}"/>
                    </a:ext>
                  </a:extLst>
                </p:cNvPr>
                <p:cNvSpPr/>
                <p:nvPr/>
              </p:nvSpPr>
              <p:spPr>
                <a:xfrm>
                  <a:off x="3908" y="3080"/>
                  <a:ext cx="118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63" extrusionOk="0">
                      <a:moveTo>
                        <a:pt x="13" y="0"/>
                      </a:moveTo>
                      <a:lnTo>
                        <a:pt x="118" y="150"/>
                      </a:lnTo>
                      <a:lnTo>
                        <a:pt x="105" y="163"/>
                      </a:lnTo>
                      <a:lnTo>
                        <a:pt x="0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D5A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0" name="Google Shape;2190;p37">
                  <a:extLst>
                    <a:ext uri="{FF2B5EF4-FFF2-40B4-BE49-F238E27FC236}">
                      <a16:creationId xmlns:a16="http://schemas.microsoft.com/office/drawing/2014/main" id="{B1B4438C-6A6B-800E-3313-B1D4C2F15DA7}"/>
                    </a:ext>
                  </a:extLst>
                </p:cNvPr>
                <p:cNvSpPr/>
                <p:nvPr/>
              </p:nvSpPr>
              <p:spPr>
                <a:xfrm>
                  <a:off x="3902" y="3086"/>
                  <a:ext cx="117" cy="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" h="157" extrusionOk="0">
                      <a:moveTo>
                        <a:pt x="13" y="0"/>
                      </a:moveTo>
                      <a:lnTo>
                        <a:pt x="117" y="150"/>
                      </a:lnTo>
                      <a:lnTo>
                        <a:pt x="104" y="157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63605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1" name="Google Shape;2191;p37">
                  <a:extLst>
                    <a:ext uri="{FF2B5EF4-FFF2-40B4-BE49-F238E27FC236}">
                      <a16:creationId xmlns:a16="http://schemas.microsoft.com/office/drawing/2014/main" id="{0F7C6E23-36E1-0AF1-CDEB-07D56007F7DC}"/>
                    </a:ext>
                  </a:extLst>
                </p:cNvPr>
                <p:cNvSpPr/>
                <p:nvPr/>
              </p:nvSpPr>
              <p:spPr>
                <a:xfrm>
                  <a:off x="3902" y="3086"/>
                  <a:ext cx="111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63" extrusionOk="0">
                      <a:moveTo>
                        <a:pt x="6" y="0"/>
                      </a:moveTo>
                      <a:lnTo>
                        <a:pt x="111" y="157"/>
                      </a:lnTo>
                      <a:lnTo>
                        <a:pt x="98" y="163"/>
                      </a:lnTo>
                      <a:lnTo>
                        <a:pt x="0" y="7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69666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2" name="Google Shape;2192;p37">
                  <a:extLst>
                    <a:ext uri="{FF2B5EF4-FFF2-40B4-BE49-F238E27FC236}">
                      <a16:creationId xmlns:a16="http://schemas.microsoft.com/office/drawing/2014/main" id="{6C214191-A966-8D5D-2F8F-E0C82E91AC13}"/>
                    </a:ext>
                  </a:extLst>
                </p:cNvPr>
                <p:cNvSpPr/>
                <p:nvPr/>
              </p:nvSpPr>
              <p:spPr>
                <a:xfrm>
                  <a:off x="3895" y="3093"/>
                  <a:ext cx="11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6" extrusionOk="0">
                      <a:moveTo>
                        <a:pt x="7" y="0"/>
                      </a:moveTo>
                      <a:lnTo>
                        <a:pt x="111" y="150"/>
                      </a:lnTo>
                      <a:lnTo>
                        <a:pt x="98" y="156"/>
                      </a:lnTo>
                      <a:lnTo>
                        <a:pt x="0" y="6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6F6D6C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3" name="Google Shape;2193;p37">
                  <a:extLst>
                    <a:ext uri="{FF2B5EF4-FFF2-40B4-BE49-F238E27FC236}">
                      <a16:creationId xmlns:a16="http://schemas.microsoft.com/office/drawing/2014/main" id="{6AF5056C-BEB7-A8C2-BB90-1F6D60E9282B}"/>
                    </a:ext>
                  </a:extLst>
                </p:cNvPr>
                <p:cNvSpPr/>
                <p:nvPr/>
              </p:nvSpPr>
              <p:spPr>
                <a:xfrm>
                  <a:off x="3889" y="3093"/>
                  <a:ext cx="111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63" extrusionOk="0">
                      <a:moveTo>
                        <a:pt x="13" y="0"/>
                      </a:moveTo>
                      <a:lnTo>
                        <a:pt x="111" y="156"/>
                      </a:lnTo>
                      <a:lnTo>
                        <a:pt x="104" y="163"/>
                      </a:lnTo>
                      <a:lnTo>
                        <a:pt x="0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74727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4" name="Google Shape;2194;p37">
                  <a:extLst>
                    <a:ext uri="{FF2B5EF4-FFF2-40B4-BE49-F238E27FC236}">
                      <a16:creationId xmlns:a16="http://schemas.microsoft.com/office/drawing/2014/main" id="{79818539-20D4-0F52-1888-86F21AEDA0E4}"/>
                    </a:ext>
                  </a:extLst>
                </p:cNvPr>
                <p:cNvSpPr/>
                <p:nvPr/>
              </p:nvSpPr>
              <p:spPr>
                <a:xfrm>
                  <a:off x="3882" y="3099"/>
                  <a:ext cx="111" cy="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7" extrusionOk="0">
                      <a:moveTo>
                        <a:pt x="13" y="0"/>
                      </a:moveTo>
                      <a:lnTo>
                        <a:pt x="111" y="150"/>
                      </a:lnTo>
                      <a:lnTo>
                        <a:pt x="105" y="157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78777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5" name="Google Shape;2195;p37">
                  <a:extLst>
                    <a:ext uri="{FF2B5EF4-FFF2-40B4-BE49-F238E27FC236}">
                      <a16:creationId xmlns:a16="http://schemas.microsoft.com/office/drawing/2014/main" id="{29E81E38-9630-0774-4294-9CD23BFBDF9E}"/>
                    </a:ext>
                  </a:extLst>
                </p:cNvPr>
                <p:cNvSpPr/>
                <p:nvPr/>
              </p:nvSpPr>
              <p:spPr>
                <a:xfrm>
                  <a:off x="3875" y="3099"/>
                  <a:ext cx="118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63" extrusionOk="0">
                      <a:moveTo>
                        <a:pt x="14" y="0"/>
                      </a:moveTo>
                      <a:lnTo>
                        <a:pt x="118" y="157"/>
                      </a:lnTo>
                      <a:lnTo>
                        <a:pt x="105" y="163"/>
                      </a:lnTo>
                      <a:lnTo>
                        <a:pt x="0" y="7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807E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6" name="Google Shape;2196;p37">
                  <a:extLst>
                    <a:ext uri="{FF2B5EF4-FFF2-40B4-BE49-F238E27FC236}">
                      <a16:creationId xmlns:a16="http://schemas.microsoft.com/office/drawing/2014/main" id="{0EF92956-FF36-3374-99BD-44E163F6A445}"/>
                    </a:ext>
                  </a:extLst>
                </p:cNvPr>
                <p:cNvSpPr/>
                <p:nvPr/>
              </p:nvSpPr>
              <p:spPr>
                <a:xfrm>
                  <a:off x="3869" y="3106"/>
                  <a:ext cx="118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56" extrusionOk="0">
                      <a:moveTo>
                        <a:pt x="13" y="0"/>
                      </a:moveTo>
                      <a:lnTo>
                        <a:pt x="118" y="150"/>
                      </a:lnTo>
                      <a:lnTo>
                        <a:pt x="105" y="156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81807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7" name="Google Shape;2197;p37">
                  <a:extLst>
                    <a:ext uri="{FF2B5EF4-FFF2-40B4-BE49-F238E27FC236}">
                      <a16:creationId xmlns:a16="http://schemas.microsoft.com/office/drawing/2014/main" id="{736324B5-F5DC-9231-94D0-8890EBF56A10}"/>
                    </a:ext>
                  </a:extLst>
                </p:cNvPr>
                <p:cNvSpPr/>
                <p:nvPr/>
              </p:nvSpPr>
              <p:spPr>
                <a:xfrm>
                  <a:off x="3869" y="3106"/>
                  <a:ext cx="111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63" extrusionOk="0">
                      <a:moveTo>
                        <a:pt x="6" y="0"/>
                      </a:moveTo>
                      <a:lnTo>
                        <a:pt x="111" y="156"/>
                      </a:lnTo>
                      <a:lnTo>
                        <a:pt x="98" y="163"/>
                      </a:lnTo>
                      <a:lnTo>
                        <a:pt x="0" y="1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7C7A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8" name="Google Shape;2198;p37">
                  <a:extLst>
                    <a:ext uri="{FF2B5EF4-FFF2-40B4-BE49-F238E27FC236}">
                      <a16:creationId xmlns:a16="http://schemas.microsoft.com/office/drawing/2014/main" id="{0335FBBB-90A1-E911-C8C3-5DA9A826CCA4}"/>
                    </a:ext>
                  </a:extLst>
                </p:cNvPr>
                <p:cNvSpPr/>
                <p:nvPr/>
              </p:nvSpPr>
              <p:spPr>
                <a:xfrm>
                  <a:off x="3862" y="3113"/>
                  <a:ext cx="112" cy="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62" extrusionOk="0">
                      <a:moveTo>
                        <a:pt x="7" y="0"/>
                      </a:moveTo>
                      <a:lnTo>
                        <a:pt x="112" y="149"/>
                      </a:lnTo>
                      <a:lnTo>
                        <a:pt x="99" y="162"/>
                      </a:lnTo>
                      <a:lnTo>
                        <a:pt x="0" y="6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75737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49" name="Google Shape;2199;p37">
                  <a:extLst>
                    <a:ext uri="{FF2B5EF4-FFF2-40B4-BE49-F238E27FC236}">
                      <a16:creationId xmlns:a16="http://schemas.microsoft.com/office/drawing/2014/main" id="{D5DB141F-49E4-29E8-9313-E21DAFA9B095}"/>
                    </a:ext>
                  </a:extLst>
                </p:cNvPr>
                <p:cNvSpPr/>
                <p:nvPr/>
              </p:nvSpPr>
              <p:spPr>
                <a:xfrm>
                  <a:off x="3856" y="3119"/>
                  <a:ext cx="11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6" extrusionOk="0">
                      <a:moveTo>
                        <a:pt x="13" y="0"/>
                      </a:moveTo>
                      <a:lnTo>
                        <a:pt x="111" y="150"/>
                      </a:lnTo>
                      <a:lnTo>
                        <a:pt x="105" y="156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706E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0" name="Google Shape;2200;p37">
                  <a:extLst>
                    <a:ext uri="{FF2B5EF4-FFF2-40B4-BE49-F238E27FC236}">
                      <a16:creationId xmlns:a16="http://schemas.microsoft.com/office/drawing/2014/main" id="{C6555400-607F-B3EE-3D56-256027054D51}"/>
                    </a:ext>
                  </a:extLst>
                </p:cNvPr>
                <p:cNvSpPr/>
                <p:nvPr/>
              </p:nvSpPr>
              <p:spPr>
                <a:xfrm>
                  <a:off x="3849" y="3119"/>
                  <a:ext cx="112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63" extrusionOk="0">
                      <a:moveTo>
                        <a:pt x="13" y="0"/>
                      </a:moveTo>
                      <a:lnTo>
                        <a:pt x="112" y="156"/>
                      </a:lnTo>
                      <a:lnTo>
                        <a:pt x="105" y="163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6C696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1" name="Google Shape;2201;p37">
                  <a:extLst>
                    <a:ext uri="{FF2B5EF4-FFF2-40B4-BE49-F238E27FC236}">
                      <a16:creationId xmlns:a16="http://schemas.microsoft.com/office/drawing/2014/main" id="{933A219D-BC70-C2D2-CB88-2A7C8E69FB69}"/>
                    </a:ext>
                  </a:extLst>
                </p:cNvPr>
                <p:cNvSpPr/>
                <p:nvPr/>
              </p:nvSpPr>
              <p:spPr>
                <a:xfrm>
                  <a:off x="3843" y="3126"/>
                  <a:ext cx="118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56" extrusionOk="0">
                      <a:moveTo>
                        <a:pt x="13" y="0"/>
                      </a:moveTo>
                      <a:lnTo>
                        <a:pt x="118" y="149"/>
                      </a:lnTo>
                      <a:lnTo>
                        <a:pt x="104" y="156"/>
                      </a:lnTo>
                      <a:lnTo>
                        <a:pt x="0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65626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2" name="Google Shape;2202;p37">
                  <a:extLst>
                    <a:ext uri="{FF2B5EF4-FFF2-40B4-BE49-F238E27FC236}">
                      <a16:creationId xmlns:a16="http://schemas.microsoft.com/office/drawing/2014/main" id="{9FBFC36A-5981-6142-53D3-1330BCE47B22}"/>
                    </a:ext>
                  </a:extLst>
                </p:cNvPr>
                <p:cNvSpPr/>
                <p:nvPr/>
              </p:nvSpPr>
              <p:spPr>
                <a:xfrm>
                  <a:off x="3843" y="3126"/>
                  <a:ext cx="111" cy="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62" extrusionOk="0">
                      <a:moveTo>
                        <a:pt x="6" y="0"/>
                      </a:moveTo>
                      <a:lnTo>
                        <a:pt x="111" y="156"/>
                      </a:lnTo>
                      <a:lnTo>
                        <a:pt x="98" y="162"/>
                      </a:lnTo>
                      <a:lnTo>
                        <a:pt x="0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F5C5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3" name="Google Shape;2203;p37">
                  <a:extLst>
                    <a:ext uri="{FF2B5EF4-FFF2-40B4-BE49-F238E27FC236}">
                      <a16:creationId xmlns:a16="http://schemas.microsoft.com/office/drawing/2014/main" id="{27A0F50A-D03F-0E59-A367-985646EDAE1E}"/>
                    </a:ext>
                  </a:extLst>
                </p:cNvPr>
                <p:cNvSpPr/>
                <p:nvPr/>
              </p:nvSpPr>
              <p:spPr>
                <a:xfrm>
                  <a:off x="3836" y="3132"/>
                  <a:ext cx="11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6" extrusionOk="0">
                      <a:moveTo>
                        <a:pt x="7" y="0"/>
                      </a:moveTo>
                      <a:lnTo>
                        <a:pt x="111" y="150"/>
                      </a:lnTo>
                      <a:lnTo>
                        <a:pt x="98" y="156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59555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4" name="Google Shape;2204;p37">
                  <a:extLst>
                    <a:ext uri="{FF2B5EF4-FFF2-40B4-BE49-F238E27FC236}">
                      <a16:creationId xmlns:a16="http://schemas.microsoft.com/office/drawing/2014/main" id="{FB5A6736-AFAF-CF75-E11D-CD483B07B795}"/>
                    </a:ext>
                  </a:extLst>
                </p:cNvPr>
                <p:cNvSpPr/>
                <p:nvPr/>
              </p:nvSpPr>
              <p:spPr>
                <a:xfrm>
                  <a:off x="3830" y="3132"/>
                  <a:ext cx="111" cy="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63" extrusionOk="0">
                      <a:moveTo>
                        <a:pt x="13" y="0"/>
                      </a:moveTo>
                      <a:lnTo>
                        <a:pt x="111" y="156"/>
                      </a:lnTo>
                      <a:lnTo>
                        <a:pt x="104" y="163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34E4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5" name="Google Shape;2205;p37">
                  <a:extLst>
                    <a:ext uri="{FF2B5EF4-FFF2-40B4-BE49-F238E27FC236}">
                      <a16:creationId xmlns:a16="http://schemas.microsoft.com/office/drawing/2014/main" id="{2D3E6229-A162-1C1C-BA46-0A63A1703F42}"/>
                    </a:ext>
                  </a:extLst>
                </p:cNvPr>
                <p:cNvSpPr/>
                <p:nvPr/>
              </p:nvSpPr>
              <p:spPr>
                <a:xfrm>
                  <a:off x="3823" y="3139"/>
                  <a:ext cx="11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6" extrusionOk="0">
                      <a:moveTo>
                        <a:pt x="13" y="0"/>
                      </a:moveTo>
                      <a:lnTo>
                        <a:pt x="111" y="149"/>
                      </a:lnTo>
                      <a:lnTo>
                        <a:pt x="105" y="156"/>
                      </a:lnTo>
                      <a:lnTo>
                        <a:pt x="0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4C4847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6" name="Google Shape;2206;p37">
                  <a:extLst>
                    <a:ext uri="{FF2B5EF4-FFF2-40B4-BE49-F238E27FC236}">
                      <a16:creationId xmlns:a16="http://schemas.microsoft.com/office/drawing/2014/main" id="{CB543837-4B1B-152C-DD57-FB8384F227DF}"/>
                    </a:ext>
                  </a:extLst>
                </p:cNvPr>
                <p:cNvSpPr/>
                <p:nvPr/>
              </p:nvSpPr>
              <p:spPr>
                <a:xfrm>
                  <a:off x="3817" y="3139"/>
                  <a:ext cx="117" cy="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" h="162" extrusionOk="0">
                      <a:moveTo>
                        <a:pt x="13" y="0"/>
                      </a:moveTo>
                      <a:lnTo>
                        <a:pt x="117" y="156"/>
                      </a:lnTo>
                      <a:lnTo>
                        <a:pt x="104" y="162"/>
                      </a:lnTo>
                      <a:lnTo>
                        <a:pt x="0" y="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46413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7" name="Google Shape;2207;p37">
                  <a:extLst>
                    <a:ext uri="{FF2B5EF4-FFF2-40B4-BE49-F238E27FC236}">
                      <a16:creationId xmlns:a16="http://schemas.microsoft.com/office/drawing/2014/main" id="{C51891D5-670A-A7BC-DF87-C66B4C326CC4}"/>
                    </a:ext>
                  </a:extLst>
                </p:cNvPr>
                <p:cNvSpPr/>
                <p:nvPr/>
              </p:nvSpPr>
              <p:spPr>
                <a:xfrm>
                  <a:off x="3810" y="3145"/>
                  <a:ext cx="118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" h="156" extrusionOk="0">
                      <a:moveTo>
                        <a:pt x="13" y="0"/>
                      </a:moveTo>
                      <a:lnTo>
                        <a:pt x="118" y="150"/>
                      </a:lnTo>
                      <a:lnTo>
                        <a:pt x="105" y="156"/>
                      </a:lnTo>
                      <a:lnTo>
                        <a:pt x="0" y="7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3F3B3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8" name="Google Shape;2208;p37">
                  <a:extLst>
                    <a:ext uri="{FF2B5EF4-FFF2-40B4-BE49-F238E27FC236}">
                      <a16:creationId xmlns:a16="http://schemas.microsoft.com/office/drawing/2014/main" id="{8BFB30A9-A4D1-C20F-97BC-D07D9925ED26}"/>
                    </a:ext>
                  </a:extLst>
                </p:cNvPr>
                <p:cNvSpPr/>
                <p:nvPr/>
              </p:nvSpPr>
              <p:spPr>
                <a:xfrm>
                  <a:off x="3810" y="3152"/>
                  <a:ext cx="111" cy="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" h="156" extrusionOk="0">
                      <a:moveTo>
                        <a:pt x="7" y="0"/>
                      </a:moveTo>
                      <a:lnTo>
                        <a:pt x="111" y="149"/>
                      </a:lnTo>
                      <a:lnTo>
                        <a:pt x="98" y="156"/>
                      </a:lnTo>
                      <a:lnTo>
                        <a:pt x="0" y="6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3935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59" name="Google Shape;2209;p37">
                  <a:extLst>
                    <a:ext uri="{FF2B5EF4-FFF2-40B4-BE49-F238E27FC236}">
                      <a16:creationId xmlns:a16="http://schemas.microsoft.com/office/drawing/2014/main" id="{5AF4BE38-A19E-5C81-A07A-325010E1B36F}"/>
                    </a:ext>
                  </a:extLst>
                </p:cNvPr>
                <p:cNvSpPr/>
                <p:nvPr/>
              </p:nvSpPr>
              <p:spPr>
                <a:xfrm>
                  <a:off x="3803" y="3152"/>
                  <a:ext cx="112" cy="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" h="162" extrusionOk="0">
                      <a:moveTo>
                        <a:pt x="7" y="0"/>
                      </a:moveTo>
                      <a:lnTo>
                        <a:pt x="112" y="149"/>
                      </a:lnTo>
                      <a:lnTo>
                        <a:pt x="99" y="162"/>
                      </a:lnTo>
                      <a:lnTo>
                        <a:pt x="0" y="6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25221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0" name="Google Shape;2210;p37">
                  <a:extLst>
                    <a:ext uri="{FF2B5EF4-FFF2-40B4-BE49-F238E27FC236}">
                      <a16:creationId xmlns:a16="http://schemas.microsoft.com/office/drawing/2014/main" id="{82833BAB-4FB7-0492-A571-0ED88CF01939}"/>
                    </a:ext>
                  </a:extLst>
                </p:cNvPr>
                <p:cNvSpPr/>
                <p:nvPr/>
              </p:nvSpPr>
              <p:spPr>
                <a:xfrm>
                  <a:off x="3862" y="3119"/>
                  <a:ext cx="157" cy="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18" extrusionOk="0">
                      <a:moveTo>
                        <a:pt x="24" y="18"/>
                      </a:moveTo>
                      <a:lnTo>
                        <a:pt x="20" y="0"/>
                      </a:ln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24" y="18"/>
                      </a:lnTo>
                    </a:path>
                  </a:pathLst>
                </a:cu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cxnSp>
              <p:nvCxnSpPr>
                <p:cNvPr id="1661" name="Google Shape;2211;p37">
                  <a:extLst>
                    <a:ext uri="{FF2B5EF4-FFF2-40B4-BE49-F238E27FC236}">
                      <a16:creationId xmlns:a16="http://schemas.microsoft.com/office/drawing/2014/main" id="{425EB9B7-221D-D4FC-E0FD-14C4E3DFC3E3}"/>
                    </a:ext>
                  </a:extLst>
                </p:cNvPr>
                <p:cNvCxnSpPr/>
                <p:nvPr/>
              </p:nvCxnSpPr>
              <p:spPr>
                <a:xfrm>
                  <a:off x="3961" y="3126"/>
                  <a:ext cx="1" cy="9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662" name="Google Shape;2212;p37">
                  <a:extLst>
                    <a:ext uri="{FF2B5EF4-FFF2-40B4-BE49-F238E27FC236}">
                      <a16:creationId xmlns:a16="http://schemas.microsoft.com/office/drawing/2014/main" id="{0ADD9339-C4F0-2CC1-301B-09E66E712369}"/>
                    </a:ext>
                  </a:extLst>
                </p:cNvPr>
                <p:cNvSpPr/>
                <p:nvPr/>
              </p:nvSpPr>
              <p:spPr>
                <a:xfrm>
                  <a:off x="3889" y="3152"/>
                  <a:ext cx="91" cy="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9" extrusionOk="0">
                      <a:moveTo>
                        <a:pt x="1" y="1"/>
                      </a:moveTo>
                      <a:cubicBezTo>
                        <a:pt x="1" y="1"/>
                        <a:pt x="0" y="3"/>
                        <a:pt x="3" y="4"/>
                      </a:cubicBezTo>
                      <a:cubicBezTo>
                        <a:pt x="4" y="4"/>
                        <a:pt x="5" y="9"/>
                        <a:pt x="5" y="9"/>
                      </a:cubicBezTo>
                      <a:cubicBezTo>
                        <a:pt x="5" y="9"/>
                        <a:pt x="12" y="9"/>
                        <a:pt x="12" y="8"/>
                      </a:cubicBezTo>
                      <a:cubicBezTo>
                        <a:pt x="12" y="8"/>
                        <a:pt x="14" y="6"/>
                        <a:pt x="13" y="6"/>
                      </a:cubicBezTo>
                      <a:cubicBezTo>
                        <a:pt x="11" y="6"/>
                        <a:pt x="7" y="7"/>
                        <a:pt x="6" y="6"/>
                      </a:cubicBezTo>
                      <a:cubicBezTo>
                        <a:pt x="5" y="5"/>
                        <a:pt x="2" y="0"/>
                        <a:pt x="1" y="1"/>
                      </a:cubicBezTo>
                    </a:path>
                  </a:pathLst>
                </a:custGeom>
                <a:solidFill>
                  <a:srgbClr val="0074C5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3" name="Google Shape;2213;p37">
                  <a:extLst>
                    <a:ext uri="{FF2B5EF4-FFF2-40B4-BE49-F238E27FC236}">
                      <a16:creationId xmlns:a16="http://schemas.microsoft.com/office/drawing/2014/main" id="{F0856F46-0A2C-B051-CB95-E85FAB28ED16}"/>
                    </a:ext>
                  </a:extLst>
                </p:cNvPr>
                <p:cNvSpPr/>
                <p:nvPr/>
              </p:nvSpPr>
              <p:spPr>
                <a:xfrm>
                  <a:off x="3921" y="3178"/>
                  <a:ext cx="79" cy="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6" extrusionOk="0">
                      <a:moveTo>
                        <a:pt x="12" y="0"/>
                      </a:moveTo>
                      <a:lnTo>
                        <a:pt x="0" y="6"/>
                      </a:lnTo>
                      <a:lnTo>
                        <a:pt x="3" y="6"/>
                      </a:lnTo>
                      <a:lnTo>
                        <a:pt x="12" y="1"/>
                      </a:lnTo>
                      <a:lnTo>
                        <a:pt x="12" y="0"/>
                      </a:lnTo>
                    </a:path>
                  </a:pathLst>
                </a:custGeom>
                <a:solidFill>
                  <a:srgbClr val="25221E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4" name="Google Shape;2214;p37">
                  <a:extLst>
                    <a:ext uri="{FF2B5EF4-FFF2-40B4-BE49-F238E27FC236}">
                      <a16:creationId xmlns:a16="http://schemas.microsoft.com/office/drawing/2014/main" id="{F1B8D8A4-694A-902B-2749-621371941AF9}"/>
                    </a:ext>
                  </a:extLst>
                </p:cNvPr>
                <p:cNvSpPr/>
                <p:nvPr/>
              </p:nvSpPr>
              <p:spPr>
                <a:xfrm>
                  <a:off x="3869" y="3145"/>
                  <a:ext cx="59" cy="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" h="11" extrusionOk="0">
                      <a:moveTo>
                        <a:pt x="9" y="11"/>
                      </a:move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0"/>
                        <a:pt x="7" y="6"/>
                        <a:pt x="7" y="4"/>
                      </a:cubicBezTo>
                      <a:cubicBezTo>
                        <a:pt x="6" y="1"/>
                        <a:pt x="0" y="0"/>
                        <a:pt x="0" y="7"/>
                      </a:cubicBezTo>
                      <a:cubicBezTo>
                        <a:pt x="0" y="7"/>
                        <a:pt x="1" y="8"/>
                        <a:pt x="1" y="11"/>
                      </a:cubicBezTo>
                      <a:lnTo>
                        <a:pt x="9" y="11"/>
                      </a:lnTo>
                    </a:path>
                  </a:pathLst>
                </a:custGeom>
                <a:solidFill>
                  <a:srgbClr val="585B5C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5" name="Google Shape;2215;p37">
                  <a:extLst>
                    <a:ext uri="{FF2B5EF4-FFF2-40B4-BE49-F238E27FC236}">
                      <a16:creationId xmlns:a16="http://schemas.microsoft.com/office/drawing/2014/main" id="{3DF669F5-800D-B820-BA04-DDA72F11BF6B}"/>
                    </a:ext>
                  </a:extLst>
                </p:cNvPr>
                <p:cNvSpPr/>
                <p:nvPr/>
              </p:nvSpPr>
              <p:spPr>
                <a:xfrm>
                  <a:off x="3875" y="3152"/>
                  <a:ext cx="53" cy="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" h="10" extrusionOk="0">
                      <a:moveTo>
                        <a:pt x="0" y="4"/>
                      </a:moveTo>
                      <a:cubicBezTo>
                        <a:pt x="0" y="4"/>
                        <a:pt x="0" y="7"/>
                        <a:pt x="1" y="10"/>
                      </a:cubicBezTo>
                      <a:lnTo>
                        <a:pt x="8" y="10"/>
                      </a:lnTo>
                      <a:cubicBezTo>
                        <a:pt x="7" y="8"/>
                        <a:pt x="5" y="3"/>
                        <a:pt x="5" y="3"/>
                      </a:cubicBezTo>
                      <a:cubicBezTo>
                        <a:pt x="5" y="1"/>
                        <a:pt x="1" y="0"/>
                        <a:pt x="0" y="4"/>
                      </a:cubicBezTo>
                    </a:path>
                  </a:pathLst>
                </a:custGeom>
                <a:solidFill>
                  <a:srgbClr val="3F3F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6" name="Google Shape;2216;p37">
                  <a:extLst>
                    <a:ext uri="{FF2B5EF4-FFF2-40B4-BE49-F238E27FC236}">
                      <a16:creationId xmlns:a16="http://schemas.microsoft.com/office/drawing/2014/main" id="{74E2DC7D-E9BA-9845-D89F-89B7A1120322}"/>
                    </a:ext>
                  </a:extLst>
                </p:cNvPr>
                <p:cNvSpPr/>
                <p:nvPr/>
              </p:nvSpPr>
              <p:spPr>
                <a:xfrm>
                  <a:off x="3875" y="3165"/>
                  <a:ext cx="7" cy="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8" extrusionOk="0">
                      <a:moveTo>
                        <a:pt x="0" y="1"/>
                      </a:moveTo>
                      <a:cubicBezTo>
                        <a:pt x="0" y="2"/>
                        <a:pt x="0" y="5"/>
                        <a:pt x="1" y="7"/>
                      </a:cubicBezTo>
                      <a:cubicBezTo>
                        <a:pt x="1" y="7"/>
                        <a:pt x="1" y="7"/>
                        <a:pt x="1" y="8"/>
                      </a:cubicBezTo>
                      <a:lnTo>
                        <a:pt x="1" y="8"/>
                      </a:lnTo>
                      <a:cubicBezTo>
                        <a:pt x="0" y="6"/>
                        <a:pt x="0" y="5"/>
                        <a:pt x="0" y="4"/>
                      </a:cubicBezTo>
                      <a:cubicBezTo>
                        <a:pt x="0" y="1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7E808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7" name="Google Shape;2217;p37">
                  <a:extLst>
                    <a:ext uri="{FF2B5EF4-FFF2-40B4-BE49-F238E27FC236}">
                      <a16:creationId xmlns:a16="http://schemas.microsoft.com/office/drawing/2014/main" id="{269DA3FF-8F6D-2A68-2169-BABE1C91F4A9}"/>
                    </a:ext>
                  </a:extLst>
                </p:cNvPr>
                <p:cNvSpPr/>
                <p:nvPr/>
              </p:nvSpPr>
              <p:spPr>
                <a:xfrm>
                  <a:off x="3902" y="3158"/>
                  <a:ext cx="6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0" y="1"/>
                      </a:lnTo>
                      <a:cubicBezTo>
                        <a:pt x="0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1604B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8" name="Google Shape;2218;p37">
                  <a:extLst>
                    <a:ext uri="{FF2B5EF4-FFF2-40B4-BE49-F238E27FC236}">
                      <a16:creationId xmlns:a16="http://schemas.microsoft.com/office/drawing/2014/main" id="{85F667DD-9AB7-63B8-1826-487CAA4C910D}"/>
                    </a:ext>
                  </a:extLst>
                </p:cNvPr>
                <p:cNvSpPr/>
                <p:nvPr/>
              </p:nvSpPr>
              <p:spPr>
                <a:xfrm>
                  <a:off x="3902" y="3158"/>
                  <a:ext cx="1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2" extrusionOk="0">
                      <a:moveTo>
                        <a:pt x="0" y="2"/>
                      </a:moveTo>
                      <a:lnTo>
                        <a:pt x="0" y="0"/>
                      </a:ln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2"/>
                      </a:lnTo>
                    </a:path>
                  </a:pathLst>
                </a:custGeom>
                <a:solidFill>
                  <a:srgbClr val="F1604B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69" name="Google Shape;2219;p37">
                  <a:extLst>
                    <a:ext uri="{FF2B5EF4-FFF2-40B4-BE49-F238E27FC236}">
                      <a16:creationId xmlns:a16="http://schemas.microsoft.com/office/drawing/2014/main" id="{451E02B3-CDD4-B0A5-9B16-23717605B102}"/>
                    </a:ext>
                  </a:extLst>
                </p:cNvPr>
                <p:cNvSpPr/>
                <p:nvPr/>
              </p:nvSpPr>
              <p:spPr>
                <a:xfrm>
                  <a:off x="3875" y="3126"/>
                  <a:ext cx="33" cy="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7" extrusionOk="0">
                      <a:moveTo>
                        <a:pt x="1" y="5"/>
                      </a:moveTo>
                      <a:cubicBezTo>
                        <a:pt x="1" y="5"/>
                        <a:pt x="2" y="5"/>
                        <a:pt x="3" y="5"/>
                      </a:cubicBezTo>
                      <a:cubicBezTo>
                        <a:pt x="3" y="6"/>
                        <a:pt x="4" y="7"/>
                        <a:pt x="4" y="7"/>
                      </a:cubicBezTo>
                      <a:cubicBezTo>
                        <a:pt x="4" y="6"/>
                        <a:pt x="4" y="5"/>
                        <a:pt x="4" y="5"/>
                      </a:cubicBezTo>
                      <a:cubicBezTo>
                        <a:pt x="4" y="5"/>
                        <a:pt x="4" y="4"/>
                        <a:pt x="4" y="4"/>
                      </a:cubicBezTo>
                      <a:cubicBezTo>
                        <a:pt x="4" y="4"/>
                        <a:pt x="5" y="4"/>
                        <a:pt x="5" y="4"/>
                      </a:cubicBezTo>
                      <a:cubicBezTo>
                        <a:pt x="5" y="4"/>
                        <a:pt x="5" y="3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0"/>
                        <a:pt x="5" y="0"/>
                      </a:cubicBezTo>
                      <a:lnTo>
                        <a:pt x="1" y="0"/>
                      </a:ln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1" y="5"/>
                        <a:pt x="1" y="5"/>
                      </a:cubicBezTo>
                    </a:path>
                  </a:pathLst>
                </a:custGeom>
                <a:solidFill>
                  <a:srgbClr val="FBBC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0" name="Google Shape;2220;p37">
                  <a:extLst>
                    <a:ext uri="{FF2B5EF4-FFF2-40B4-BE49-F238E27FC236}">
                      <a16:creationId xmlns:a16="http://schemas.microsoft.com/office/drawing/2014/main" id="{1ADA0279-8CF7-BF95-3B1E-863DDAEAFFFB}"/>
                    </a:ext>
                  </a:extLst>
                </p:cNvPr>
                <p:cNvSpPr/>
                <p:nvPr/>
              </p:nvSpPr>
              <p:spPr>
                <a:xfrm>
                  <a:off x="3882" y="3158"/>
                  <a:ext cx="20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2" extrusionOk="0">
                      <a:moveTo>
                        <a:pt x="3" y="2"/>
                      </a:moveTo>
                      <a:lnTo>
                        <a:pt x="3" y="1"/>
                      </a:lnTo>
                      <a:cubicBezTo>
                        <a:pt x="3" y="1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3" y="1"/>
                        <a:pt x="3" y="2"/>
                      </a:cubicBezTo>
                    </a:path>
                  </a:pathLst>
                </a:custGeom>
                <a:solidFill>
                  <a:srgbClr val="F1604B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1" name="Google Shape;2221;p37">
                  <a:extLst>
                    <a:ext uri="{FF2B5EF4-FFF2-40B4-BE49-F238E27FC236}">
                      <a16:creationId xmlns:a16="http://schemas.microsoft.com/office/drawing/2014/main" id="{C7C9829E-D88D-BAE0-F62B-18A6E3A0D745}"/>
                    </a:ext>
                  </a:extLst>
                </p:cNvPr>
                <p:cNvSpPr/>
                <p:nvPr/>
              </p:nvSpPr>
              <p:spPr>
                <a:xfrm>
                  <a:off x="3882" y="3158"/>
                  <a:ext cx="20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" h="1" extrusionOk="0">
                      <a:moveTo>
                        <a:pt x="3" y="1"/>
                      </a:move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2" y="0"/>
                        <a:pt x="3" y="1"/>
                      </a:cubicBezTo>
                    </a:path>
                  </a:pathLst>
                </a:custGeom>
                <a:solidFill>
                  <a:srgbClr val="F1604B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2" name="Google Shape;2222;p37">
                  <a:extLst>
                    <a:ext uri="{FF2B5EF4-FFF2-40B4-BE49-F238E27FC236}">
                      <a16:creationId xmlns:a16="http://schemas.microsoft.com/office/drawing/2014/main" id="{A3FC3E16-16A9-2B31-B0E6-DF3EC9BDBC22}"/>
                    </a:ext>
                  </a:extLst>
                </p:cNvPr>
                <p:cNvSpPr/>
                <p:nvPr/>
              </p:nvSpPr>
              <p:spPr>
                <a:xfrm>
                  <a:off x="3902" y="3132"/>
                  <a:ext cx="6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2" extrusionOk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lnTo>
                        <a:pt x="1" y="0"/>
                      </a:lnTo>
                    </a:path>
                  </a:pathLst>
                </a:cu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3" name="Google Shape;2223;p37">
                  <a:extLst>
                    <a:ext uri="{FF2B5EF4-FFF2-40B4-BE49-F238E27FC236}">
                      <a16:creationId xmlns:a16="http://schemas.microsoft.com/office/drawing/2014/main" id="{15F6583E-2E50-B1F2-A45B-139AEEADFB0F}"/>
                    </a:ext>
                  </a:extLst>
                </p:cNvPr>
                <p:cNvSpPr/>
                <p:nvPr/>
              </p:nvSpPr>
              <p:spPr>
                <a:xfrm>
                  <a:off x="3895" y="3145"/>
                  <a:ext cx="13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2" y="0"/>
                        <a:pt x="1" y="0"/>
                      </a:cubicBezTo>
                    </a:path>
                  </a:pathLst>
                </a:cu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4" name="Google Shape;2224;p37">
                  <a:extLst>
                    <a:ext uri="{FF2B5EF4-FFF2-40B4-BE49-F238E27FC236}">
                      <a16:creationId xmlns:a16="http://schemas.microsoft.com/office/drawing/2014/main" id="{B01EA226-4925-0DB9-755A-58CD48C7964E}"/>
                    </a:ext>
                  </a:extLst>
                </p:cNvPr>
                <p:cNvSpPr/>
                <p:nvPr/>
              </p:nvSpPr>
              <p:spPr>
                <a:xfrm>
                  <a:off x="3908" y="3126"/>
                  <a:ext cx="7" cy="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20000" extrusionOk="0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</a:path>
                  </a:pathLst>
                </a:custGeom>
                <a:solidFill>
                  <a:srgbClr val="A53226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5" name="Google Shape;2225;p37">
                  <a:extLst>
                    <a:ext uri="{FF2B5EF4-FFF2-40B4-BE49-F238E27FC236}">
                      <a16:creationId xmlns:a16="http://schemas.microsoft.com/office/drawing/2014/main" id="{365FCFDA-16B2-A4B6-0F1D-09C1D64BDE8C}"/>
                    </a:ext>
                  </a:extLst>
                </p:cNvPr>
                <p:cNvSpPr/>
                <p:nvPr/>
              </p:nvSpPr>
              <p:spPr>
                <a:xfrm>
                  <a:off x="3875" y="3126"/>
                  <a:ext cx="33" cy="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" h="3" extrusionOk="0"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2" y="1"/>
                      </a:lnTo>
                      <a:cubicBezTo>
                        <a:pt x="2" y="1"/>
                        <a:pt x="3" y="1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5" y="0"/>
                      </a:lnTo>
                    </a:path>
                  </a:pathLst>
                </a:custGeom>
                <a:solidFill>
                  <a:srgbClr val="675D5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6" name="Google Shape;2226;p37">
                  <a:extLst>
                    <a:ext uri="{FF2B5EF4-FFF2-40B4-BE49-F238E27FC236}">
                      <a16:creationId xmlns:a16="http://schemas.microsoft.com/office/drawing/2014/main" id="{517B1046-3E3E-23A5-37F1-C8168E6CDF91}"/>
                    </a:ext>
                  </a:extLst>
                </p:cNvPr>
                <p:cNvSpPr/>
                <p:nvPr/>
              </p:nvSpPr>
              <p:spPr>
                <a:xfrm>
                  <a:off x="3889" y="3126"/>
                  <a:ext cx="6" cy="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20000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23926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7" name="Google Shape;2227;p37">
                  <a:extLst>
                    <a:ext uri="{FF2B5EF4-FFF2-40B4-BE49-F238E27FC236}">
                      <a16:creationId xmlns:a16="http://schemas.microsoft.com/office/drawing/2014/main" id="{FC0D8BEE-EA40-4C2F-75FD-D4317296C219}"/>
                    </a:ext>
                  </a:extLst>
                </p:cNvPr>
                <p:cNvSpPr/>
                <p:nvPr/>
              </p:nvSpPr>
              <p:spPr>
                <a:xfrm>
                  <a:off x="3889" y="3126"/>
                  <a:ext cx="13" cy="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20000" extrusionOk="0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lnTo>
                        <a:pt x="2" y="0"/>
                      </a:lnTo>
                    </a:path>
                  </a:pathLst>
                </a:custGeom>
                <a:solidFill>
                  <a:srgbClr val="6576B3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8" name="Google Shape;2228;p37">
                  <a:extLst>
                    <a:ext uri="{FF2B5EF4-FFF2-40B4-BE49-F238E27FC236}">
                      <a16:creationId xmlns:a16="http://schemas.microsoft.com/office/drawing/2014/main" id="{BC3EA963-9D02-2302-05DF-39EE8C571274}"/>
                    </a:ext>
                  </a:extLst>
                </p:cNvPr>
                <p:cNvSpPr/>
                <p:nvPr/>
              </p:nvSpPr>
              <p:spPr>
                <a:xfrm>
                  <a:off x="3875" y="3126"/>
                  <a:ext cx="14" cy="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" extrusionOk="0">
                      <a:moveTo>
                        <a:pt x="2" y="0"/>
                      </a:move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" y="0"/>
                      </a:ln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6576B3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79" name="Google Shape;2229;p37">
                  <a:extLst>
                    <a:ext uri="{FF2B5EF4-FFF2-40B4-BE49-F238E27FC236}">
                      <a16:creationId xmlns:a16="http://schemas.microsoft.com/office/drawing/2014/main" id="{302C6516-18F7-D420-F649-EC7D14597DB7}"/>
                    </a:ext>
                  </a:extLst>
                </p:cNvPr>
                <p:cNvSpPr/>
                <p:nvPr/>
              </p:nvSpPr>
              <p:spPr>
                <a:xfrm>
                  <a:off x="3889" y="3145"/>
                  <a:ext cx="13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2" extrusionOk="0">
                      <a:moveTo>
                        <a:pt x="2" y="1"/>
                      </a:move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</a:path>
                  </a:pathLst>
                </a:cu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0" name="Google Shape;2230;p37">
                  <a:extLst>
                    <a:ext uri="{FF2B5EF4-FFF2-40B4-BE49-F238E27FC236}">
                      <a16:creationId xmlns:a16="http://schemas.microsoft.com/office/drawing/2014/main" id="{021630CF-89DE-1B66-B491-0B66ACC4F085}"/>
                    </a:ext>
                  </a:extLst>
                </p:cNvPr>
                <p:cNvSpPr/>
                <p:nvPr/>
              </p:nvSpPr>
              <p:spPr>
                <a:xfrm>
                  <a:off x="3882" y="3145"/>
                  <a:ext cx="7" cy="1"/>
                </a:xfrm>
                <a:prstGeom prst="ellipse">
                  <a:avLst/>
                </a:pr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1" name="Google Shape;2231;p37">
                  <a:extLst>
                    <a:ext uri="{FF2B5EF4-FFF2-40B4-BE49-F238E27FC236}">
                      <a16:creationId xmlns:a16="http://schemas.microsoft.com/office/drawing/2014/main" id="{E07CAEF3-67C8-8FE1-58EE-99E4FD39D9A9}"/>
                    </a:ext>
                  </a:extLst>
                </p:cNvPr>
                <p:cNvSpPr/>
                <p:nvPr/>
              </p:nvSpPr>
              <p:spPr>
                <a:xfrm>
                  <a:off x="3882" y="3139"/>
                  <a:ext cx="7" cy="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cubicBezTo>
                        <a:pt x="1" y="1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2" name="Google Shape;2232;p37">
                  <a:extLst>
                    <a:ext uri="{FF2B5EF4-FFF2-40B4-BE49-F238E27FC236}">
                      <a16:creationId xmlns:a16="http://schemas.microsoft.com/office/drawing/2014/main" id="{638E13F8-8DD8-1C65-A321-7E370A439ED4}"/>
                    </a:ext>
                  </a:extLst>
                </p:cNvPr>
                <p:cNvSpPr/>
                <p:nvPr/>
              </p:nvSpPr>
              <p:spPr>
                <a:xfrm>
                  <a:off x="3902" y="3139"/>
                  <a:ext cx="1" cy="6"/>
                </a:xfrm>
                <a:prstGeom prst="ellipse">
                  <a:avLst/>
                </a:pr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3" name="Google Shape;2233;p37">
                  <a:extLst>
                    <a:ext uri="{FF2B5EF4-FFF2-40B4-BE49-F238E27FC236}">
                      <a16:creationId xmlns:a16="http://schemas.microsoft.com/office/drawing/2014/main" id="{00B3C73C-ED55-0AAE-B0C6-D99961264BAF}"/>
                    </a:ext>
                  </a:extLst>
                </p:cNvPr>
                <p:cNvSpPr/>
                <p:nvPr/>
              </p:nvSpPr>
              <p:spPr>
                <a:xfrm>
                  <a:off x="3895" y="3139"/>
                  <a:ext cx="7" cy="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cubicBezTo>
                        <a:pt x="1" y="0"/>
                        <a:pt x="0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846E5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4" name="Google Shape;2234;p37">
                  <a:extLst>
                    <a:ext uri="{FF2B5EF4-FFF2-40B4-BE49-F238E27FC236}">
                      <a16:creationId xmlns:a16="http://schemas.microsoft.com/office/drawing/2014/main" id="{63B7C29B-343A-34B6-230C-854A830BEDE4}"/>
                    </a:ext>
                  </a:extLst>
                </p:cNvPr>
                <p:cNvSpPr/>
                <p:nvPr/>
              </p:nvSpPr>
              <p:spPr>
                <a:xfrm>
                  <a:off x="3895" y="3132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5" name="Google Shape;2235;p37">
                  <a:extLst>
                    <a:ext uri="{FF2B5EF4-FFF2-40B4-BE49-F238E27FC236}">
                      <a16:creationId xmlns:a16="http://schemas.microsoft.com/office/drawing/2014/main" id="{41BAE74A-8845-AF8A-43D6-387413E8FF28}"/>
                    </a:ext>
                  </a:extLst>
                </p:cNvPr>
                <p:cNvSpPr/>
                <p:nvPr/>
              </p:nvSpPr>
              <p:spPr>
                <a:xfrm>
                  <a:off x="3902" y="3132"/>
                  <a:ext cx="6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6" name="Google Shape;2236;p37">
                  <a:extLst>
                    <a:ext uri="{FF2B5EF4-FFF2-40B4-BE49-F238E27FC236}">
                      <a16:creationId xmlns:a16="http://schemas.microsoft.com/office/drawing/2014/main" id="{E4CC9DCD-450D-5C81-4717-63EE005E9963}"/>
                    </a:ext>
                  </a:extLst>
                </p:cNvPr>
                <p:cNvSpPr/>
                <p:nvPr/>
              </p:nvSpPr>
              <p:spPr>
                <a:xfrm>
                  <a:off x="3902" y="3132"/>
                  <a:ext cx="1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29252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7" name="Google Shape;2237;p37">
                  <a:extLst>
                    <a:ext uri="{FF2B5EF4-FFF2-40B4-BE49-F238E27FC236}">
                      <a16:creationId xmlns:a16="http://schemas.microsoft.com/office/drawing/2014/main" id="{DE4076D7-1505-4457-6315-D0BEFD88F146}"/>
                    </a:ext>
                  </a:extLst>
                </p:cNvPr>
                <p:cNvSpPr/>
                <p:nvPr/>
              </p:nvSpPr>
              <p:spPr>
                <a:xfrm>
                  <a:off x="3902" y="3132"/>
                  <a:ext cx="1" cy="1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25221E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8" name="Google Shape;2238;p37">
                  <a:extLst>
                    <a:ext uri="{FF2B5EF4-FFF2-40B4-BE49-F238E27FC236}">
                      <a16:creationId xmlns:a16="http://schemas.microsoft.com/office/drawing/2014/main" id="{8DAAF94E-DB1C-A0E1-8E3B-9E9D6D30EDD6}"/>
                    </a:ext>
                  </a:extLst>
                </p:cNvPr>
                <p:cNvSpPr/>
                <p:nvPr/>
              </p:nvSpPr>
              <p:spPr>
                <a:xfrm>
                  <a:off x="3882" y="3139"/>
                  <a:ext cx="13" cy="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" h="120000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lnTo>
                        <a:pt x="2" y="0"/>
                      </a:ln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rgbClr val="29252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89" name="Google Shape;2239;p37">
                  <a:extLst>
                    <a:ext uri="{FF2B5EF4-FFF2-40B4-BE49-F238E27FC236}">
                      <a16:creationId xmlns:a16="http://schemas.microsoft.com/office/drawing/2014/main" id="{2B9C39BC-BD74-63A4-0248-078C269DB816}"/>
                    </a:ext>
                  </a:extLst>
                </p:cNvPr>
                <p:cNvSpPr/>
                <p:nvPr/>
              </p:nvSpPr>
              <p:spPr>
                <a:xfrm>
                  <a:off x="3908" y="3132"/>
                  <a:ext cx="7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90" name="Google Shape;2240;p37">
                  <a:extLst>
                    <a:ext uri="{FF2B5EF4-FFF2-40B4-BE49-F238E27FC236}">
                      <a16:creationId xmlns:a16="http://schemas.microsoft.com/office/drawing/2014/main" id="{07525B50-913B-AD87-D769-9136D56B4328}"/>
                    </a:ext>
                  </a:extLst>
                </p:cNvPr>
                <p:cNvSpPr/>
                <p:nvPr/>
              </p:nvSpPr>
              <p:spPr>
                <a:xfrm>
                  <a:off x="3902" y="3132"/>
                  <a:ext cx="1" cy="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615E5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691" name="Google Shape;2241;p37">
                  <a:extLst>
                    <a:ext uri="{FF2B5EF4-FFF2-40B4-BE49-F238E27FC236}">
                      <a16:creationId xmlns:a16="http://schemas.microsoft.com/office/drawing/2014/main" id="{E2461D7C-C897-2FC5-25D0-C82D3898C173}"/>
                    </a:ext>
                  </a:extLst>
                </p:cNvPr>
                <p:cNvSpPr/>
                <p:nvPr/>
              </p:nvSpPr>
              <p:spPr>
                <a:xfrm>
                  <a:off x="3941" y="3197"/>
                  <a:ext cx="26" cy="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" h="2" extrusionOk="0">
                      <a:moveTo>
                        <a:pt x="3" y="2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lnTo>
                        <a:pt x="4" y="1"/>
                      </a:ln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1"/>
                        <a:pt x="3" y="2"/>
                        <a:pt x="3" y="2"/>
                      </a:cubicBezTo>
                    </a:path>
                  </a:pathLst>
                </a:custGeom>
                <a:solidFill>
                  <a:srgbClr val="FBBC89"/>
                </a:solidFill>
                <a:ln w="9525" cap="flat" cmpd="sng">
                  <a:solidFill>
                    <a:srgbClr val="25221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1333" name="Google Shape;2242;p37">
                <a:extLst>
                  <a:ext uri="{FF2B5EF4-FFF2-40B4-BE49-F238E27FC236}">
                    <a16:creationId xmlns:a16="http://schemas.microsoft.com/office/drawing/2014/main" id="{2BBFF69E-9356-6E50-4572-276C2D9BEEA9}"/>
                  </a:ext>
                </a:extLst>
              </p:cNvPr>
              <p:cNvSpPr/>
              <p:nvPr/>
            </p:nvSpPr>
            <p:spPr>
              <a:xfrm>
                <a:off x="3947" y="3197"/>
                <a:ext cx="14" cy="7"/>
              </a:xfrm>
              <a:custGeom>
                <a:avLst/>
                <a:gdLst/>
                <a:ahLst/>
                <a:cxnLst/>
                <a:rect l="l" t="t" r="r" b="b"/>
                <a:pathLst>
                  <a:path w="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C1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4" name="Google Shape;2243;p37">
                <a:extLst>
                  <a:ext uri="{FF2B5EF4-FFF2-40B4-BE49-F238E27FC236}">
                    <a16:creationId xmlns:a16="http://schemas.microsoft.com/office/drawing/2014/main" id="{43C1C349-82CB-9C56-5EDE-1B88A66DB096}"/>
                  </a:ext>
                </a:extLst>
              </p:cNvPr>
              <p:cNvSpPr/>
              <p:nvPr/>
            </p:nvSpPr>
            <p:spPr>
              <a:xfrm>
                <a:off x="3875" y="3152"/>
                <a:ext cx="66" cy="58"/>
              </a:xfrm>
              <a:custGeom>
                <a:avLst/>
                <a:gdLst/>
                <a:ahLst/>
                <a:cxnLst/>
                <a:rect l="l" t="t" r="r" b="b"/>
                <a:pathLst>
                  <a:path w="10" h="9" extrusionOk="0">
                    <a:moveTo>
                      <a:pt x="1" y="2"/>
                    </a:moveTo>
                    <a:cubicBezTo>
                      <a:pt x="1" y="2"/>
                      <a:pt x="0" y="3"/>
                      <a:pt x="1" y="6"/>
                    </a:cubicBezTo>
                    <a:cubicBezTo>
                      <a:pt x="1" y="6"/>
                      <a:pt x="2" y="9"/>
                      <a:pt x="3" y="9"/>
                    </a:cubicBezTo>
                    <a:cubicBezTo>
                      <a:pt x="4" y="9"/>
                      <a:pt x="10" y="9"/>
                      <a:pt x="10" y="9"/>
                    </a:cubicBezTo>
                    <a:cubicBezTo>
                      <a:pt x="10" y="9"/>
                      <a:pt x="9" y="9"/>
                      <a:pt x="10" y="8"/>
                    </a:cubicBezTo>
                    <a:cubicBezTo>
                      <a:pt x="10" y="8"/>
                      <a:pt x="5" y="6"/>
                      <a:pt x="4" y="6"/>
                    </a:cubicBezTo>
                    <a:cubicBezTo>
                      <a:pt x="4" y="6"/>
                      <a:pt x="3" y="4"/>
                      <a:pt x="3" y="4"/>
                    </a:cubicBezTo>
                    <a:cubicBezTo>
                      <a:pt x="3" y="3"/>
                      <a:pt x="1" y="0"/>
                      <a:pt x="1" y="2"/>
                    </a:cubicBezTo>
                  </a:path>
                </a:pathLst>
              </a:custGeom>
              <a:solidFill>
                <a:srgbClr val="0074C5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5" name="Google Shape;2244;p37">
                <a:extLst>
                  <a:ext uri="{FF2B5EF4-FFF2-40B4-BE49-F238E27FC236}">
                    <a16:creationId xmlns:a16="http://schemas.microsoft.com/office/drawing/2014/main" id="{3C842F51-E46F-D384-48AC-82C8C92F6487}"/>
                  </a:ext>
                </a:extLst>
              </p:cNvPr>
              <p:cNvSpPr/>
              <p:nvPr/>
            </p:nvSpPr>
            <p:spPr>
              <a:xfrm>
                <a:off x="3895" y="3132"/>
                <a:ext cx="7" cy="1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75D5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6" name="Google Shape;2245;p37">
                <a:extLst>
                  <a:ext uri="{FF2B5EF4-FFF2-40B4-BE49-F238E27FC236}">
                    <a16:creationId xmlns:a16="http://schemas.microsoft.com/office/drawing/2014/main" id="{CB1BACEA-DE4D-7705-D7FE-1B95C1AD9D71}"/>
                  </a:ext>
                </a:extLst>
              </p:cNvPr>
              <p:cNvSpPr/>
              <p:nvPr/>
            </p:nvSpPr>
            <p:spPr>
              <a:xfrm>
                <a:off x="3902" y="3132"/>
                <a:ext cx="6" cy="1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75D5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7" name="Google Shape;2246;p37">
                <a:extLst>
                  <a:ext uri="{FF2B5EF4-FFF2-40B4-BE49-F238E27FC236}">
                    <a16:creationId xmlns:a16="http://schemas.microsoft.com/office/drawing/2014/main" id="{1FFA4B0D-F83C-A689-F0D8-7CE3295A68C4}"/>
                  </a:ext>
                </a:extLst>
              </p:cNvPr>
              <p:cNvSpPr/>
              <p:nvPr/>
            </p:nvSpPr>
            <p:spPr>
              <a:xfrm>
                <a:off x="3961" y="3197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C1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8" name="Google Shape;2247;p37">
                <a:extLst>
                  <a:ext uri="{FF2B5EF4-FFF2-40B4-BE49-F238E27FC236}">
                    <a16:creationId xmlns:a16="http://schemas.microsoft.com/office/drawing/2014/main" id="{76419E1C-B7AF-CCF2-CE5F-C3AFD8C32E72}"/>
                  </a:ext>
                </a:extLst>
              </p:cNvPr>
              <p:cNvSpPr/>
              <p:nvPr/>
            </p:nvSpPr>
            <p:spPr>
              <a:xfrm>
                <a:off x="3961" y="3197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C1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9" name="Google Shape;2248;p37">
                <a:extLst>
                  <a:ext uri="{FF2B5EF4-FFF2-40B4-BE49-F238E27FC236}">
                    <a16:creationId xmlns:a16="http://schemas.microsoft.com/office/drawing/2014/main" id="{B28D86B6-DC5F-37DE-B891-740658FAECEF}"/>
                  </a:ext>
                </a:extLst>
              </p:cNvPr>
              <p:cNvSpPr/>
              <p:nvPr/>
            </p:nvSpPr>
            <p:spPr>
              <a:xfrm>
                <a:off x="3954" y="3197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</a:path>
                </a:pathLst>
              </a:custGeom>
              <a:solidFill>
                <a:srgbClr val="FBC1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0" name="Google Shape;2249;p37">
                <a:extLst>
                  <a:ext uri="{FF2B5EF4-FFF2-40B4-BE49-F238E27FC236}">
                    <a16:creationId xmlns:a16="http://schemas.microsoft.com/office/drawing/2014/main" id="{6B65EFE7-8028-A4B4-4013-59BA3607B62C}"/>
                  </a:ext>
                </a:extLst>
              </p:cNvPr>
              <p:cNvSpPr/>
              <p:nvPr/>
            </p:nvSpPr>
            <p:spPr>
              <a:xfrm>
                <a:off x="3954" y="3197"/>
                <a:ext cx="7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C1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1" name="Google Shape;2250;p37">
                <a:extLst>
                  <a:ext uri="{FF2B5EF4-FFF2-40B4-BE49-F238E27FC236}">
                    <a16:creationId xmlns:a16="http://schemas.microsoft.com/office/drawing/2014/main" id="{ACB5EF8B-A7B2-01C7-7E81-D56B4D09EE4C}"/>
                  </a:ext>
                </a:extLst>
              </p:cNvPr>
              <p:cNvSpPr/>
              <p:nvPr/>
            </p:nvSpPr>
            <p:spPr>
              <a:xfrm>
                <a:off x="3961" y="3197"/>
                <a:ext cx="1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2" extrusionOk="0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2" name="Google Shape;2251;p37">
                <a:extLst>
                  <a:ext uri="{FF2B5EF4-FFF2-40B4-BE49-F238E27FC236}">
                    <a16:creationId xmlns:a16="http://schemas.microsoft.com/office/drawing/2014/main" id="{CAFED6A4-10EA-28F8-59DF-A26069986B86}"/>
                  </a:ext>
                </a:extLst>
              </p:cNvPr>
              <p:cNvSpPr/>
              <p:nvPr/>
            </p:nvSpPr>
            <p:spPr>
              <a:xfrm>
                <a:off x="3961" y="3197"/>
                <a:ext cx="1" cy="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3" name="Google Shape;2252;p37">
                <a:extLst>
                  <a:ext uri="{FF2B5EF4-FFF2-40B4-BE49-F238E27FC236}">
                    <a16:creationId xmlns:a16="http://schemas.microsoft.com/office/drawing/2014/main" id="{427EB339-1528-45F3-E994-B2E0FFF6E494}"/>
                  </a:ext>
                </a:extLst>
              </p:cNvPr>
              <p:cNvSpPr/>
              <p:nvPr/>
            </p:nvSpPr>
            <p:spPr>
              <a:xfrm>
                <a:off x="3961" y="3197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4" name="Google Shape;2253;p37">
                <a:extLst>
                  <a:ext uri="{FF2B5EF4-FFF2-40B4-BE49-F238E27FC236}">
                    <a16:creationId xmlns:a16="http://schemas.microsoft.com/office/drawing/2014/main" id="{FCB963E4-0211-B928-1BE7-0C7D78E775E5}"/>
                  </a:ext>
                </a:extLst>
              </p:cNvPr>
              <p:cNvSpPr/>
              <p:nvPr/>
            </p:nvSpPr>
            <p:spPr>
              <a:xfrm>
                <a:off x="3751" y="3406"/>
                <a:ext cx="118" cy="19"/>
              </a:xfrm>
              <a:prstGeom prst="rect">
                <a:avLst/>
              </a:pr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5" name="Google Shape;2254;p37">
                <a:extLst>
                  <a:ext uri="{FF2B5EF4-FFF2-40B4-BE49-F238E27FC236}">
                    <a16:creationId xmlns:a16="http://schemas.microsoft.com/office/drawing/2014/main" id="{56630C8D-6BC3-B838-7DEE-01D5C62264FE}"/>
                  </a:ext>
                </a:extLst>
              </p:cNvPr>
              <p:cNvSpPr/>
              <p:nvPr/>
            </p:nvSpPr>
            <p:spPr>
              <a:xfrm>
                <a:off x="3738" y="3406"/>
                <a:ext cx="229" cy="13"/>
              </a:xfrm>
              <a:prstGeom prst="rect">
                <a:avLst/>
              </a:prstGeom>
              <a:solidFill>
                <a:srgbClr val="959493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6" name="Google Shape;2255;p37">
                <a:extLst>
                  <a:ext uri="{FF2B5EF4-FFF2-40B4-BE49-F238E27FC236}">
                    <a16:creationId xmlns:a16="http://schemas.microsoft.com/office/drawing/2014/main" id="{5C298594-16E5-D5B3-B11D-0233F935AFF1}"/>
                  </a:ext>
                </a:extLst>
              </p:cNvPr>
              <p:cNvSpPr/>
              <p:nvPr/>
            </p:nvSpPr>
            <p:spPr>
              <a:xfrm>
                <a:off x="3751" y="3386"/>
                <a:ext cx="301" cy="20"/>
              </a:xfrm>
              <a:prstGeom prst="rect">
                <a:avLst/>
              </a:prstGeom>
              <a:solidFill>
                <a:srgbClr val="ADB4B8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7" name="Google Shape;2256;p37">
                <a:extLst>
                  <a:ext uri="{FF2B5EF4-FFF2-40B4-BE49-F238E27FC236}">
                    <a16:creationId xmlns:a16="http://schemas.microsoft.com/office/drawing/2014/main" id="{F258DC57-93AC-D1CC-8A64-DF741AA8FE9D}"/>
                  </a:ext>
                </a:extLst>
              </p:cNvPr>
              <p:cNvSpPr/>
              <p:nvPr/>
            </p:nvSpPr>
            <p:spPr>
              <a:xfrm>
                <a:off x="3659" y="3354"/>
                <a:ext cx="295" cy="32"/>
              </a:xfrm>
              <a:prstGeom prst="rect">
                <a:avLst/>
              </a:prstGeom>
              <a:solidFill>
                <a:srgbClr val="504C4B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8" name="Google Shape;2257;p37">
                <a:extLst>
                  <a:ext uri="{FF2B5EF4-FFF2-40B4-BE49-F238E27FC236}">
                    <a16:creationId xmlns:a16="http://schemas.microsoft.com/office/drawing/2014/main" id="{0CE418AE-B3EA-F0F9-BE88-0D5667B131FE}"/>
                  </a:ext>
                </a:extLst>
              </p:cNvPr>
              <p:cNvSpPr/>
              <p:nvPr/>
            </p:nvSpPr>
            <p:spPr>
              <a:xfrm>
                <a:off x="4033" y="3249"/>
                <a:ext cx="39" cy="65"/>
              </a:xfrm>
              <a:custGeom>
                <a:avLst/>
                <a:gdLst/>
                <a:ahLst/>
                <a:cxnLst/>
                <a:rect l="l" t="t" r="r" b="b"/>
                <a:pathLst>
                  <a:path w="6" h="10" extrusionOk="0">
                    <a:moveTo>
                      <a:pt x="0" y="10"/>
                    </a:moveTo>
                    <a:lnTo>
                      <a:pt x="6" y="10"/>
                    </a:lnTo>
                    <a:lnTo>
                      <a:pt x="6" y="9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E8675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49" name="Google Shape;2258;p37">
                <a:extLst>
                  <a:ext uri="{FF2B5EF4-FFF2-40B4-BE49-F238E27FC236}">
                    <a16:creationId xmlns:a16="http://schemas.microsoft.com/office/drawing/2014/main" id="{3594016D-48C8-7D5D-AF7B-A77A2315AE1E}"/>
                  </a:ext>
                </a:extLst>
              </p:cNvPr>
              <p:cNvSpPr/>
              <p:nvPr/>
            </p:nvSpPr>
            <p:spPr>
              <a:xfrm>
                <a:off x="4039" y="3210"/>
                <a:ext cx="3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9" h="39" extrusionOk="0">
                    <a:moveTo>
                      <a:pt x="13" y="0"/>
                    </a:moveTo>
                    <a:lnTo>
                      <a:pt x="39" y="33"/>
                    </a:lnTo>
                    <a:lnTo>
                      <a:pt x="33" y="39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4955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0" name="Google Shape;2259;p37">
                <a:extLst>
                  <a:ext uri="{FF2B5EF4-FFF2-40B4-BE49-F238E27FC236}">
                    <a16:creationId xmlns:a16="http://schemas.microsoft.com/office/drawing/2014/main" id="{BCF11E08-33DB-247C-5385-FF12F59CB6ED}"/>
                  </a:ext>
                </a:extLst>
              </p:cNvPr>
              <p:cNvSpPr/>
              <p:nvPr/>
            </p:nvSpPr>
            <p:spPr>
              <a:xfrm>
                <a:off x="4033" y="3217"/>
                <a:ext cx="3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9" h="39" extrusionOk="0">
                    <a:moveTo>
                      <a:pt x="13" y="0"/>
                    </a:moveTo>
                    <a:lnTo>
                      <a:pt x="39" y="26"/>
                    </a:lnTo>
                    <a:lnTo>
                      <a:pt x="32" y="39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4759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1" name="Google Shape;2260;p37">
                <a:extLst>
                  <a:ext uri="{FF2B5EF4-FFF2-40B4-BE49-F238E27FC236}">
                    <a16:creationId xmlns:a16="http://schemas.microsoft.com/office/drawing/2014/main" id="{B239F0BF-5FF4-5F84-FB53-D87AE9BD08CF}"/>
                  </a:ext>
                </a:extLst>
              </p:cNvPr>
              <p:cNvSpPr/>
              <p:nvPr/>
            </p:nvSpPr>
            <p:spPr>
              <a:xfrm>
                <a:off x="4033" y="3223"/>
                <a:ext cx="3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39" h="39" extrusionOk="0">
                    <a:moveTo>
                      <a:pt x="6" y="0"/>
                    </a:moveTo>
                    <a:lnTo>
                      <a:pt x="39" y="26"/>
                    </a:lnTo>
                    <a:lnTo>
                      <a:pt x="26" y="39"/>
                    </a:lnTo>
                    <a:lnTo>
                      <a:pt x="0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88A2B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2" name="Google Shape;2261;p37">
                <a:extLst>
                  <a:ext uri="{FF2B5EF4-FFF2-40B4-BE49-F238E27FC236}">
                    <a16:creationId xmlns:a16="http://schemas.microsoft.com/office/drawing/2014/main" id="{39227B98-C130-1210-314F-C5CAAA31EA32}"/>
                  </a:ext>
                </a:extLst>
              </p:cNvPr>
              <p:cNvSpPr/>
              <p:nvPr/>
            </p:nvSpPr>
            <p:spPr>
              <a:xfrm>
                <a:off x="4026" y="3230"/>
                <a:ext cx="39" cy="32"/>
              </a:xfrm>
              <a:custGeom>
                <a:avLst/>
                <a:gdLst/>
                <a:ahLst/>
                <a:cxnLst/>
                <a:rect l="l" t="t" r="r" b="b"/>
                <a:pathLst>
                  <a:path w="39" h="32" extrusionOk="0">
                    <a:moveTo>
                      <a:pt x="7" y="0"/>
                    </a:moveTo>
                    <a:lnTo>
                      <a:pt x="39" y="26"/>
                    </a:lnTo>
                    <a:lnTo>
                      <a:pt x="26" y="32"/>
                    </a:lnTo>
                    <a:lnTo>
                      <a:pt x="0" y="6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AEFF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3" name="Google Shape;2262;p37">
                <a:extLst>
                  <a:ext uri="{FF2B5EF4-FFF2-40B4-BE49-F238E27FC236}">
                    <a16:creationId xmlns:a16="http://schemas.microsoft.com/office/drawing/2014/main" id="{229305BC-9829-08E0-AE71-2F0E44E0ED10}"/>
                  </a:ext>
                </a:extLst>
              </p:cNvPr>
              <p:cNvSpPr/>
              <p:nvPr/>
            </p:nvSpPr>
            <p:spPr>
              <a:xfrm>
                <a:off x="4019" y="3230"/>
                <a:ext cx="4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40" h="39" extrusionOk="0">
                    <a:moveTo>
                      <a:pt x="14" y="0"/>
                    </a:moveTo>
                    <a:lnTo>
                      <a:pt x="40" y="32"/>
                    </a:lnTo>
                    <a:lnTo>
                      <a:pt x="33" y="39"/>
                    </a:lnTo>
                    <a:lnTo>
                      <a:pt x="0" y="1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955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4" name="Google Shape;2263;p37">
                <a:extLst>
                  <a:ext uri="{FF2B5EF4-FFF2-40B4-BE49-F238E27FC236}">
                    <a16:creationId xmlns:a16="http://schemas.microsoft.com/office/drawing/2014/main" id="{EBDDA4C3-7226-C541-685D-D53AF2F05AB5}"/>
                  </a:ext>
                </a:extLst>
              </p:cNvPr>
              <p:cNvSpPr/>
              <p:nvPr/>
            </p:nvSpPr>
            <p:spPr>
              <a:xfrm>
                <a:off x="4019" y="3236"/>
                <a:ext cx="33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7" y="0"/>
                    </a:moveTo>
                    <a:lnTo>
                      <a:pt x="33" y="26"/>
                    </a:lnTo>
                    <a:lnTo>
                      <a:pt x="33" y="33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955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5" name="Google Shape;2264;p37">
                <a:extLst>
                  <a:ext uri="{FF2B5EF4-FFF2-40B4-BE49-F238E27FC236}">
                    <a16:creationId xmlns:a16="http://schemas.microsoft.com/office/drawing/2014/main" id="{1FF4E58B-9DEA-3156-B99C-D3D6BFA6BAC2}"/>
                  </a:ext>
                </a:extLst>
              </p:cNvPr>
              <p:cNvSpPr/>
              <p:nvPr/>
            </p:nvSpPr>
            <p:spPr>
              <a:xfrm>
                <a:off x="4033" y="3230"/>
                <a:ext cx="3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6" h="3" extrusionOk="0">
                    <a:moveTo>
                      <a:pt x="5" y="1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6" y="3"/>
                    </a:lnTo>
                    <a:lnTo>
                      <a:pt x="5" y="1"/>
                    </a:ln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6" name="Google Shape;2265;p37">
                <a:extLst>
                  <a:ext uri="{FF2B5EF4-FFF2-40B4-BE49-F238E27FC236}">
                    <a16:creationId xmlns:a16="http://schemas.microsoft.com/office/drawing/2014/main" id="{DA3E5007-8BD1-3A6E-1F76-75275C780626}"/>
                  </a:ext>
                </a:extLst>
              </p:cNvPr>
              <p:cNvSpPr/>
              <p:nvPr/>
            </p:nvSpPr>
            <p:spPr>
              <a:xfrm>
                <a:off x="3790" y="3308"/>
                <a:ext cx="269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41" h="16" extrusionOk="0">
                    <a:moveTo>
                      <a:pt x="41" y="9"/>
                    </a:moveTo>
                    <a:lnTo>
                      <a:pt x="37" y="8"/>
                    </a:lnTo>
                    <a:lnTo>
                      <a:pt x="37" y="15"/>
                    </a:lnTo>
                    <a:lnTo>
                      <a:pt x="34" y="16"/>
                    </a:lnTo>
                    <a:lnTo>
                      <a:pt x="28" y="16"/>
                    </a:lnTo>
                    <a:lnTo>
                      <a:pt x="27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4" y="14"/>
                    </a:lnTo>
                    <a:cubicBezTo>
                      <a:pt x="22" y="9"/>
                      <a:pt x="19" y="5"/>
                      <a:pt x="13" y="5"/>
                    </a:cubicBezTo>
                    <a:lnTo>
                      <a:pt x="0" y="5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11" y="0"/>
                    </a:lnTo>
                    <a:cubicBezTo>
                      <a:pt x="16" y="0"/>
                      <a:pt x="22" y="4"/>
                      <a:pt x="23" y="7"/>
                    </a:cubicBezTo>
                    <a:lnTo>
                      <a:pt x="41" y="7"/>
                    </a:lnTo>
                    <a:lnTo>
                      <a:pt x="41" y="9"/>
                    </a:ln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7" name="Google Shape;2266;p37">
                <a:extLst>
                  <a:ext uri="{FF2B5EF4-FFF2-40B4-BE49-F238E27FC236}">
                    <a16:creationId xmlns:a16="http://schemas.microsoft.com/office/drawing/2014/main" id="{165044E1-FDAE-66D1-54CF-AD0E3DD03358}"/>
                  </a:ext>
                </a:extLst>
              </p:cNvPr>
              <p:cNvSpPr/>
              <p:nvPr/>
            </p:nvSpPr>
            <p:spPr>
              <a:xfrm>
                <a:off x="3856" y="3113"/>
                <a:ext cx="170" cy="234"/>
              </a:xfrm>
              <a:custGeom>
                <a:avLst/>
                <a:gdLst/>
                <a:ahLst/>
                <a:cxnLst/>
                <a:rect l="l" t="t" r="r" b="b"/>
                <a:pathLst>
                  <a:path w="26" h="36" extrusionOk="0">
                    <a:moveTo>
                      <a:pt x="0" y="28"/>
                    </a:moveTo>
                    <a:cubicBezTo>
                      <a:pt x="6" y="28"/>
                      <a:pt x="10" y="30"/>
                      <a:pt x="14" y="36"/>
                    </a:cubicBezTo>
                    <a:lnTo>
                      <a:pt x="26" y="36"/>
                    </a:lnTo>
                    <a:lnTo>
                      <a:pt x="26" y="20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2" y="3"/>
                    </a:lnTo>
                    <a:cubicBezTo>
                      <a:pt x="21" y="1"/>
                      <a:pt x="20" y="0"/>
                      <a:pt x="18" y="0"/>
                    </a:cubicBezTo>
                    <a:lnTo>
                      <a:pt x="18" y="0"/>
                    </a:lnTo>
                    <a:lnTo>
                      <a:pt x="0" y="0"/>
                    </a:lnTo>
                    <a:lnTo>
                      <a:pt x="0" y="28"/>
                    </a:lnTo>
                    <a:moveTo>
                      <a:pt x="23" y="15"/>
                    </a:moveTo>
                    <a:lnTo>
                      <a:pt x="20" y="3"/>
                    </a:lnTo>
                    <a:lnTo>
                      <a:pt x="20" y="3"/>
                    </a:lnTo>
                    <a:cubicBezTo>
                      <a:pt x="20" y="2"/>
                      <a:pt x="20" y="2"/>
                      <a:pt x="19" y="2"/>
                    </a:cubicBezTo>
                    <a:lnTo>
                      <a:pt x="19" y="2"/>
                    </a:lnTo>
                    <a:lnTo>
                      <a:pt x="3" y="2"/>
                    </a:lnTo>
                    <a:cubicBezTo>
                      <a:pt x="2" y="2"/>
                      <a:pt x="2" y="2"/>
                      <a:pt x="2" y="3"/>
                    </a:cubicBezTo>
                    <a:lnTo>
                      <a:pt x="2" y="3"/>
                    </a:lnTo>
                    <a:lnTo>
                      <a:pt x="2" y="14"/>
                    </a:lnTo>
                    <a:cubicBezTo>
                      <a:pt x="2" y="15"/>
                      <a:pt x="2" y="15"/>
                      <a:pt x="3" y="15"/>
                    </a:cubicBezTo>
                    <a:lnTo>
                      <a:pt x="3" y="15"/>
                    </a:lnTo>
                    <a:lnTo>
                      <a:pt x="21" y="17"/>
                    </a:lnTo>
                    <a:cubicBezTo>
                      <a:pt x="22" y="17"/>
                      <a:pt x="23" y="16"/>
                      <a:pt x="23" y="15"/>
                    </a:cubicBezTo>
                  </a:path>
                </a:pathLst>
              </a:custGeom>
              <a:solidFill>
                <a:srgbClr val="E8675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8" name="Google Shape;2267;p37">
                <a:extLst>
                  <a:ext uri="{FF2B5EF4-FFF2-40B4-BE49-F238E27FC236}">
                    <a16:creationId xmlns:a16="http://schemas.microsoft.com/office/drawing/2014/main" id="{79AE2CD8-3E39-1C94-F0DF-051512929021}"/>
                  </a:ext>
                </a:extLst>
              </p:cNvPr>
              <p:cNvSpPr/>
              <p:nvPr/>
            </p:nvSpPr>
            <p:spPr>
              <a:xfrm>
                <a:off x="4033" y="3367"/>
                <a:ext cx="39" cy="39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6" y="1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6" y="1"/>
                    </a:lnTo>
                  </a:path>
                </a:pathLst>
              </a:cu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59" name="Google Shape;2268;p37">
                <a:extLst>
                  <a:ext uri="{FF2B5EF4-FFF2-40B4-BE49-F238E27FC236}">
                    <a16:creationId xmlns:a16="http://schemas.microsoft.com/office/drawing/2014/main" id="{1A887960-2578-62B5-FEC4-F67FC34E31DE}"/>
                  </a:ext>
                </a:extLst>
              </p:cNvPr>
              <p:cNvSpPr/>
              <p:nvPr/>
            </p:nvSpPr>
            <p:spPr>
              <a:xfrm>
                <a:off x="3954" y="3367"/>
                <a:ext cx="72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1" h="4" extrusionOk="0">
                    <a:moveTo>
                      <a:pt x="11" y="0"/>
                    </a:moveTo>
                    <a:lnTo>
                      <a:pt x="9" y="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504C4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0" name="Google Shape;2269;p37">
                <a:extLst>
                  <a:ext uri="{FF2B5EF4-FFF2-40B4-BE49-F238E27FC236}">
                    <a16:creationId xmlns:a16="http://schemas.microsoft.com/office/drawing/2014/main" id="{7AF0225C-E543-827A-6EDE-0942233AF5B5}"/>
                  </a:ext>
                </a:extLst>
              </p:cNvPr>
              <p:cNvSpPr/>
              <p:nvPr/>
            </p:nvSpPr>
            <p:spPr>
              <a:xfrm>
                <a:off x="4006" y="3099"/>
                <a:ext cx="85" cy="118"/>
              </a:xfrm>
              <a:custGeom>
                <a:avLst/>
                <a:gdLst/>
                <a:ahLst/>
                <a:cxnLst/>
                <a:rect l="l" t="t" r="r" b="b"/>
                <a:pathLst>
                  <a:path w="85" h="118" extrusionOk="0">
                    <a:moveTo>
                      <a:pt x="13" y="0"/>
                    </a:moveTo>
                    <a:lnTo>
                      <a:pt x="85" y="111"/>
                    </a:lnTo>
                    <a:lnTo>
                      <a:pt x="79" y="118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5626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1" name="Google Shape;2270;p37">
                <a:extLst>
                  <a:ext uri="{FF2B5EF4-FFF2-40B4-BE49-F238E27FC236}">
                    <a16:creationId xmlns:a16="http://schemas.microsoft.com/office/drawing/2014/main" id="{66B9F4CD-E592-F044-A22B-D63B99BC95F7}"/>
                  </a:ext>
                </a:extLst>
              </p:cNvPr>
              <p:cNvSpPr/>
              <p:nvPr/>
            </p:nvSpPr>
            <p:spPr>
              <a:xfrm>
                <a:off x="4000" y="3099"/>
                <a:ext cx="85" cy="124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4" extrusionOk="0">
                    <a:moveTo>
                      <a:pt x="13" y="0"/>
                    </a:moveTo>
                    <a:lnTo>
                      <a:pt x="85" y="111"/>
                    </a:lnTo>
                    <a:lnTo>
                      <a:pt x="78" y="124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7757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2" name="Google Shape;2271;p37">
                <a:extLst>
                  <a:ext uri="{FF2B5EF4-FFF2-40B4-BE49-F238E27FC236}">
                    <a16:creationId xmlns:a16="http://schemas.microsoft.com/office/drawing/2014/main" id="{9B39D16C-AF94-00F5-62DF-E5CD7A86B809}"/>
                  </a:ext>
                </a:extLst>
              </p:cNvPr>
              <p:cNvSpPr/>
              <p:nvPr/>
            </p:nvSpPr>
            <p:spPr>
              <a:xfrm>
                <a:off x="3993" y="3106"/>
                <a:ext cx="92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92" h="117" extrusionOk="0">
                    <a:moveTo>
                      <a:pt x="13" y="0"/>
                    </a:moveTo>
                    <a:lnTo>
                      <a:pt x="92" y="111"/>
                    </a:lnTo>
                    <a:lnTo>
                      <a:pt x="79" y="117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8887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3" name="Google Shape;2272;p37">
                <a:extLst>
                  <a:ext uri="{FF2B5EF4-FFF2-40B4-BE49-F238E27FC236}">
                    <a16:creationId xmlns:a16="http://schemas.microsoft.com/office/drawing/2014/main" id="{89ABC9E3-B2BE-DB3B-21C2-62A3A0E0C2CD}"/>
                  </a:ext>
                </a:extLst>
              </p:cNvPr>
              <p:cNvSpPr/>
              <p:nvPr/>
            </p:nvSpPr>
            <p:spPr>
              <a:xfrm>
                <a:off x="3987" y="3106"/>
                <a:ext cx="91" cy="124"/>
              </a:xfrm>
              <a:custGeom>
                <a:avLst/>
                <a:gdLst/>
                <a:ahLst/>
                <a:cxnLst/>
                <a:rect l="l" t="t" r="r" b="b"/>
                <a:pathLst>
                  <a:path w="91" h="124" extrusionOk="0">
                    <a:moveTo>
                      <a:pt x="13" y="0"/>
                    </a:moveTo>
                    <a:lnTo>
                      <a:pt x="91" y="117"/>
                    </a:lnTo>
                    <a:lnTo>
                      <a:pt x="78" y="124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D9C9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4" name="Google Shape;2273;p37">
                <a:extLst>
                  <a:ext uri="{FF2B5EF4-FFF2-40B4-BE49-F238E27FC236}">
                    <a16:creationId xmlns:a16="http://schemas.microsoft.com/office/drawing/2014/main" id="{DDE59B98-E2E0-59F7-7E4A-73956E288664}"/>
                  </a:ext>
                </a:extLst>
              </p:cNvPr>
              <p:cNvSpPr/>
              <p:nvPr/>
            </p:nvSpPr>
            <p:spPr>
              <a:xfrm>
                <a:off x="3980" y="3113"/>
                <a:ext cx="92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92" h="117" extrusionOk="0">
                    <a:moveTo>
                      <a:pt x="13" y="0"/>
                    </a:moveTo>
                    <a:lnTo>
                      <a:pt x="92" y="110"/>
                    </a:lnTo>
                    <a:lnTo>
                      <a:pt x="79" y="117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B8B7B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5" name="Google Shape;2274;p37">
                <a:extLst>
                  <a:ext uri="{FF2B5EF4-FFF2-40B4-BE49-F238E27FC236}">
                    <a16:creationId xmlns:a16="http://schemas.microsoft.com/office/drawing/2014/main" id="{4DC4D95C-F6AE-DA19-55A1-945A020C4BBB}"/>
                  </a:ext>
                </a:extLst>
              </p:cNvPr>
              <p:cNvSpPr/>
              <p:nvPr/>
            </p:nvSpPr>
            <p:spPr>
              <a:xfrm>
                <a:off x="3980" y="3113"/>
                <a:ext cx="85" cy="123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3" extrusionOk="0">
                    <a:moveTo>
                      <a:pt x="7" y="0"/>
                    </a:moveTo>
                    <a:lnTo>
                      <a:pt x="85" y="117"/>
                    </a:lnTo>
                    <a:lnTo>
                      <a:pt x="72" y="123"/>
                    </a:lnTo>
                    <a:lnTo>
                      <a:pt x="0" y="1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AEADA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6" name="Google Shape;2275;p37">
                <a:extLst>
                  <a:ext uri="{FF2B5EF4-FFF2-40B4-BE49-F238E27FC236}">
                    <a16:creationId xmlns:a16="http://schemas.microsoft.com/office/drawing/2014/main" id="{8D0D8F88-AC73-0D5A-D041-90A8861625B9}"/>
                  </a:ext>
                </a:extLst>
              </p:cNvPr>
              <p:cNvSpPr/>
              <p:nvPr/>
            </p:nvSpPr>
            <p:spPr>
              <a:xfrm>
                <a:off x="3974" y="3119"/>
                <a:ext cx="85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85" h="117" extrusionOk="0">
                    <a:moveTo>
                      <a:pt x="6" y="0"/>
                    </a:moveTo>
                    <a:lnTo>
                      <a:pt x="85" y="111"/>
                    </a:lnTo>
                    <a:lnTo>
                      <a:pt x="72" y="117"/>
                    </a:lnTo>
                    <a:lnTo>
                      <a:pt x="0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9594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7" name="Google Shape;2276;p37">
                <a:extLst>
                  <a:ext uri="{FF2B5EF4-FFF2-40B4-BE49-F238E27FC236}">
                    <a16:creationId xmlns:a16="http://schemas.microsoft.com/office/drawing/2014/main" id="{7DD5F20B-3CE5-9839-546C-050DD0410B0E}"/>
                  </a:ext>
                </a:extLst>
              </p:cNvPr>
              <p:cNvSpPr/>
              <p:nvPr/>
            </p:nvSpPr>
            <p:spPr>
              <a:xfrm>
                <a:off x="3967" y="3126"/>
                <a:ext cx="85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85" h="117" extrusionOk="0">
                    <a:moveTo>
                      <a:pt x="13" y="0"/>
                    </a:moveTo>
                    <a:lnTo>
                      <a:pt x="85" y="110"/>
                    </a:lnTo>
                    <a:lnTo>
                      <a:pt x="79" y="117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81807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8" name="Google Shape;2277;p37">
                <a:extLst>
                  <a:ext uri="{FF2B5EF4-FFF2-40B4-BE49-F238E27FC236}">
                    <a16:creationId xmlns:a16="http://schemas.microsoft.com/office/drawing/2014/main" id="{A69D59E2-C9F8-186A-B374-1F5E20EB8154}"/>
                  </a:ext>
                </a:extLst>
              </p:cNvPr>
              <p:cNvSpPr/>
              <p:nvPr/>
            </p:nvSpPr>
            <p:spPr>
              <a:xfrm>
                <a:off x="3961" y="3126"/>
                <a:ext cx="85" cy="123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3" extrusionOk="0">
                    <a:moveTo>
                      <a:pt x="13" y="0"/>
                    </a:moveTo>
                    <a:lnTo>
                      <a:pt x="85" y="110"/>
                    </a:lnTo>
                    <a:lnTo>
                      <a:pt x="78" y="123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D6B6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69" name="Google Shape;2278;p37">
                <a:extLst>
                  <a:ext uri="{FF2B5EF4-FFF2-40B4-BE49-F238E27FC236}">
                    <a16:creationId xmlns:a16="http://schemas.microsoft.com/office/drawing/2014/main" id="{65AC4123-1199-4870-7A6B-7223A6B729AC}"/>
                  </a:ext>
                </a:extLst>
              </p:cNvPr>
              <p:cNvSpPr/>
              <p:nvPr/>
            </p:nvSpPr>
            <p:spPr>
              <a:xfrm>
                <a:off x="3954" y="3132"/>
                <a:ext cx="92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92" h="117" extrusionOk="0">
                    <a:moveTo>
                      <a:pt x="13" y="0"/>
                    </a:moveTo>
                    <a:lnTo>
                      <a:pt x="92" y="111"/>
                    </a:lnTo>
                    <a:lnTo>
                      <a:pt x="79" y="117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9555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0" name="Google Shape;2279;p37">
                <a:extLst>
                  <a:ext uri="{FF2B5EF4-FFF2-40B4-BE49-F238E27FC236}">
                    <a16:creationId xmlns:a16="http://schemas.microsoft.com/office/drawing/2014/main" id="{7AE07719-A2FA-664C-2622-D4CCD507DC08}"/>
                  </a:ext>
                </a:extLst>
              </p:cNvPr>
              <p:cNvSpPr/>
              <p:nvPr/>
            </p:nvSpPr>
            <p:spPr>
              <a:xfrm>
                <a:off x="4000" y="3106"/>
                <a:ext cx="59" cy="124"/>
              </a:xfrm>
              <a:custGeom>
                <a:avLst/>
                <a:gdLst/>
                <a:ahLst/>
                <a:cxnLst/>
                <a:rect l="l" t="t" r="r" b="b"/>
                <a:pathLst>
                  <a:path w="9" h="19" extrusionOk="0">
                    <a:moveTo>
                      <a:pt x="9" y="19"/>
                    </a:moveTo>
                    <a:lnTo>
                      <a:pt x="5" y="19"/>
                    </a:lnTo>
                    <a:lnTo>
                      <a:pt x="0" y="2"/>
                    </a:lnTo>
                    <a:lnTo>
                      <a:pt x="0" y="2"/>
                    </a:lnTo>
                    <a:cubicBezTo>
                      <a:pt x="0" y="0"/>
                      <a:pt x="1" y="0"/>
                      <a:pt x="3" y="0"/>
                    </a:cubicBezTo>
                    <a:lnTo>
                      <a:pt x="9" y="19"/>
                    </a:ln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1" name="Google Shape;2280;p37">
                <a:extLst>
                  <a:ext uri="{FF2B5EF4-FFF2-40B4-BE49-F238E27FC236}">
                    <a16:creationId xmlns:a16="http://schemas.microsoft.com/office/drawing/2014/main" id="{EF28A505-27FA-AAFF-CF91-0EF463AB65AD}"/>
                  </a:ext>
                </a:extLst>
              </p:cNvPr>
              <p:cNvSpPr/>
              <p:nvPr/>
            </p:nvSpPr>
            <p:spPr>
              <a:xfrm>
                <a:off x="3771" y="3399"/>
                <a:ext cx="1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2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2" name="Google Shape;2281;p37">
                <a:extLst>
                  <a:ext uri="{FF2B5EF4-FFF2-40B4-BE49-F238E27FC236}">
                    <a16:creationId xmlns:a16="http://schemas.microsoft.com/office/drawing/2014/main" id="{581E6B9D-64F3-BCE3-CB10-6EF57344794F}"/>
                  </a:ext>
                </a:extLst>
              </p:cNvPr>
              <p:cNvSpPr/>
              <p:nvPr/>
            </p:nvSpPr>
            <p:spPr>
              <a:xfrm>
                <a:off x="3758" y="3340"/>
                <a:ext cx="45" cy="92"/>
              </a:xfrm>
              <a:custGeom>
                <a:avLst/>
                <a:gdLst/>
                <a:ahLst/>
                <a:cxnLst/>
                <a:rect l="l" t="t" r="r" b="b"/>
                <a:pathLst>
                  <a:path w="7" h="14" extrusionOk="0">
                    <a:moveTo>
                      <a:pt x="5" y="0"/>
                    </a:moveTo>
                    <a:cubicBezTo>
                      <a:pt x="2" y="5"/>
                      <a:pt x="1" y="9"/>
                      <a:pt x="0" y="14"/>
                    </a:cubicBezTo>
                    <a:lnTo>
                      <a:pt x="2" y="14"/>
                    </a:lnTo>
                    <a:cubicBezTo>
                      <a:pt x="3" y="9"/>
                      <a:pt x="4" y="4"/>
                      <a:pt x="7" y="0"/>
                    </a:cubicBezTo>
                    <a:lnTo>
                      <a:pt x="5" y="0"/>
                    </a:ln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3" name="Google Shape;2282;p37">
                <a:extLst>
                  <a:ext uri="{FF2B5EF4-FFF2-40B4-BE49-F238E27FC236}">
                    <a16:creationId xmlns:a16="http://schemas.microsoft.com/office/drawing/2014/main" id="{B4B77652-3A32-6AB7-3AC2-C09C16FC2582}"/>
                  </a:ext>
                </a:extLst>
              </p:cNvPr>
              <p:cNvSpPr/>
              <p:nvPr/>
            </p:nvSpPr>
            <p:spPr>
              <a:xfrm>
                <a:off x="3758" y="3321"/>
                <a:ext cx="203" cy="202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1" y="15"/>
                    </a:moveTo>
                    <a:cubicBezTo>
                      <a:pt x="31" y="7"/>
                      <a:pt x="24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5"/>
                    </a:cubicBezTo>
                    <a:moveTo>
                      <a:pt x="29" y="15"/>
                    </a:moveTo>
                    <a:cubicBezTo>
                      <a:pt x="29" y="23"/>
                      <a:pt x="23" y="28"/>
                      <a:pt x="15" y="28"/>
                    </a:cubicBezTo>
                    <a:cubicBezTo>
                      <a:pt x="8" y="28"/>
                      <a:pt x="2" y="23"/>
                      <a:pt x="2" y="15"/>
                    </a:cubicBezTo>
                    <a:cubicBezTo>
                      <a:pt x="2" y="8"/>
                      <a:pt x="8" y="2"/>
                      <a:pt x="15" y="2"/>
                    </a:cubicBezTo>
                    <a:cubicBezTo>
                      <a:pt x="23" y="2"/>
                      <a:pt x="29" y="8"/>
                      <a:pt x="29" y="15"/>
                    </a:cubicBezTo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4" name="Google Shape;2283;p37">
                <a:extLst>
                  <a:ext uri="{FF2B5EF4-FFF2-40B4-BE49-F238E27FC236}">
                    <a16:creationId xmlns:a16="http://schemas.microsoft.com/office/drawing/2014/main" id="{E274EDB0-55E2-D519-A9BD-207D96C7E7A3}"/>
                  </a:ext>
                </a:extLst>
              </p:cNvPr>
              <p:cNvSpPr/>
              <p:nvPr/>
            </p:nvSpPr>
            <p:spPr>
              <a:xfrm>
                <a:off x="3764" y="3327"/>
                <a:ext cx="190" cy="18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8" extrusionOk="0">
                    <a:moveTo>
                      <a:pt x="29" y="14"/>
                    </a:moveTo>
                    <a:cubicBezTo>
                      <a:pt x="29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9" y="22"/>
                      <a:pt x="29" y="14"/>
                    </a:cubicBezTo>
                    <a:moveTo>
                      <a:pt x="27" y="14"/>
                    </a:moveTo>
                    <a:cubicBezTo>
                      <a:pt x="27" y="21"/>
                      <a:pt x="21" y="26"/>
                      <a:pt x="14" y="26"/>
                    </a:cubicBezTo>
                    <a:cubicBezTo>
                      <a:pt x="8" y="26"/>
                      <a:pt x="2" y="21"/>
                      <a:pt x="2" y="14"/>
                    </a:cubicBezTo>
                    <a:cubicBezTo>
                      <a:pt x="2" y="7"/>
                      <a:pt x="8" y="2"/>
                      <a:pt x="14" y="2"/>
                    </a:cubicBezTo>
                    <a:cubicBezTo>
                      <a:pt x="21" y="2"/>
                      <a:pt x="27" y="7"/>
                      <a:pt x="27" y="14"/>
                    </a:cubicBezTo>
                  </a:path>
                </a:pathLst>
              </a:custGeom>
              <a:solidFill>
                <a:srgbClr val="2E2B2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5" name="Google Shape;2284;p37">
                <a:extLst>
                  <a:ext uri="{FF2B5EF4-FFF2-40B4-BE49-F238E27FC236}">
                    <a16:creationId xmlns:a16="http://schemas.microsoft.com/office/drawing/2014/main" id="{4F14EA4C-58F4-C0B8-7C1D-A0AC56595CC7}"/>
                  </a:ext>
                </a:extLst>
              </p:cNvPr>
              <p:cNvSpPr/>
              <p:nvPr/>
            </p:nvSpPr>
            <p:spPr>
              <a:xfrm>
                <a:off x="3771" y="3334"/>
                <a:ext cx="176" cy="169"/>
              </a:xfrm>
              <a:custGeom>
                <a:avLst/>
                <a:gdLst/>
                <a:ahLst/>
                <a:cxnLst/>
                <a:rect l="l" t="t" r="r" b="b"/>
                <a:pathLst>
                  <a:path w="27" h="26" extrusionOk="0">
                    <a:moveTo>
                      <a:pt x="27" y="13"/>
                    </a:move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6"/>
                      <a:pt x="13" y="26"/>
                    </a:cubicBezTo>
                    <a:cubicBezTo>
                      <a:pt x="21" y="26"/>
                      <a:pt x="27" y="21"/>
                      <a:pt x="27" y="13"/>
                    </a:cubicBezTo>
                    <a:moveTo>
                      <a:pt x="25" y="13"/>
                    </a:moveTo>
                    <a:cubicBezTo>
                      <a:pt x="25" y="19"/>
                      <a:pt x="20" y="24"/>
                      <a:pt x="13" y="24"/>
                    </a:cubicBezTo>
                    <a:cubicBezTo>
                      <a:pt x="7" y="24"/>
                      <a:pt x="2" y="19"/>
                      <a:pt x="2" y="13"/>
                    </a:cubicBezTo>
                    <a:cubicBezTo>
                      <a:pt x="2" y="7"/>
                      <a:pt x="7" y="2"/>
                      <a:pt x="13" y="2"/>
                    </a:cubicBezTo>
                    <a:cubicBezTo>
                      <a:pt x="20" y="2"/>
                      <a:pt x="25" y="7"/>
                      <a:pt x="25" y="13"/>
                    </a:cubicBezTo>
                  </a:path>
                </a:pathLst>
              </a:custGeom>
              <a:solidFill>
                <a:srgbClr val="3833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6" name="Google Shape;2285;p37">
                <a:extLst>
                  <a:ext uri="{FF2B5EF4-FFF2-40B4-BE49-F238E27FC236}">
                    <a16:creationId xmlns:a16="http://schemas.microsoft.com/office/drawing/2014/main" id="{D42AB29F-47A4-366A-937F-80B04BCA1E90}"/>
                  </a:ext>
                </a:extLst>
              </p:cNvPr>
              <p:cNvSpPr/>
              <p:nvPr/>
            </p:nvSpPr>
            <p:spPr>
              <a:xfrm>
                <a:off x="3777" y="3340"/>
                <a:ext cx="164" cy="157"/>
              </a:xfrm>
              <a:custGeom>
                <a:avLst/>
                <a:gdLst/>
                <a:ahLst/>
                <a:cxnLst/>
                <a:rect l="l" t="t" r="r" b="b"/>
                <a:pathLst>
                  <a:path w="25" h="24" extrusionOk="0">
                    <a:moveTo>
                      <a:pt x="25" y="12"/>
                    </a:move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moveTo>
                      <a:pt x="23" y="12"/>
                    </a:moveTo>
                    <a:cubicBezTo>
                      <a:pt x="23" y="18"/>
                      <a:pt x="18" y="22"/>
                      <a:pt x="12" y="22"/>
                    </a:cubicBezTo>
                    <a:cubicBezTo>
                      <a:pt x="7" y="22"/>
                      <a:pt x="2" y="18"/>
                      <a:pt x="2" y="12"/>
                    </a:cubicBezTo>
                    <a:cubicBezTo>
                      <a:pt x="2" y="7"/>
                      <a:pt x="7" y="2"/>
                      <a:pt x="12" y="2"/>
                    </a:cubicBezTo>
                    <a:cubicBezTo>
                      <a:pt x="18" y="2"/>
                      <a:pt x="23" y="7"/>
                      <a:pt x="23" y="12"/>
                    </a:cubicBezTo>
                  </a:path>
                </a:pathLst>
              </a:custGeom>
              <a:solidFill>
                <a:srgbClr val="3F3B3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7" name="Google Shape;2286;p37">
                <a:extLst>
                  <a:ext uri="{FF2B5EF4-FFF2-40B4-BE49-F238E27FC236}">
                    <a16:creationId xmlns:a16="http://schemas.microsoft.com/office/drawing/2014/main" id="{120BB18F-C16B-8557-C799-FB49E7BB28E2}"/>
                  </a:ext>
                </a:extLst>
              </p:cNvPr>
              <p:cNvSpPr/>
              <p:nvPr/>
            </p:nvSpPr>
            <p:spPr>
              <a:xfrm>
                <a:off x="3784" y="3347"/>
                <a:ext cx="150" cy="143"/>
              </a:xfrm>
              <a:custGeom>
                <a:avLst/>
                <a:gdLst/>
                <a:ahLst/>
                <a:cxnLst/>
                <a:rect l="l" t="t" r="r" b="b"/>
                <a:pathLst>
                  <a:path w="23" h="22" extrusionOk="0">
                    <a:moveTo>
                      <a:pt x="23" y="11"/>
                    </a:move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8" y="22"/>
                      <a:pt x="23" y="17"/>
                      <a:pt x="23" y="11"/>
                    </a:cubicBezTo>
                    <a:moveTo>
                      <a:pt x="21" y="11"/>
                    </a:moveTo>
                    <a:cubicBezTo>
                      <a:pt x="21" y="16"/>
                      <a:pt x="16" y="20"/>
                      <a:pt x="11" y="20"/>
                    </a:cubicBezTo>
                    <a:cubicBezTo>
                      <a:pt x="6" y="20"/>
                      <a:pt x="2" y="16"/>
                      <a:pt x="2" y="11"/>
                    </a:cubicBezTo>
                    <a:cubicBezTo>
                      <a:pt x="2" y="6"/>
                      <a:pt x="6" y="2"/>
                      <a:pt x="11" y="2"/>
                    </a:cubicBezTo>
                    <a:cubicBezTo>
                      <a:pt x="16" y="2"/>
                      <a:pt x="21" y="6"/>
                      <a:pt x="21" y="11"/>
                    </a:cubicBezTo>
                  </a:path>
                </a:pathLst>
              </a:custGeom>
              <a:solidFill>
                <a:srgbClr val="443F3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8" name="Google Shape;2287;p37">
                <a:extLst>
                  <a:ext uri="{FF2B5EF4-FFF2-40B4-BE49-F238E27FC236}">
                    <a16:creationId xmlns:a16="http://schemas.microsoft.com/office/drawing/2014/main" id="{C3722957-5C7F-272B-2948-E21AFFD8BE7E}"/>
                  </a:ext>
                </a:extLst>
              </p:cNvPr>
              <p:cNvSpPr/>
              <p:nvPr/>
            </p:nvSpPr>
            <p:spPr>
              <a:xfrm>
                <a:off x="3790" y="3354"/>
                <a:ext cx="138" cy="13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0" extrusionOk="0">
                    <a:moveTo>
                      <a:pt x="21" y="10"/>
                    </a:moveTo>
                    <a:cubicBezTo>
                      <a:pt x="21" y="5"/>
                      <a:pt x="16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16" y="20"/>
                      <a:pt x="21" y="16"/>
                      <a:pt x="21" y="10"/>
                    </a:cubicBezTo>
                    <a:moveTo>
                      <a:pt x="19" y="10"/>
                    </a:moveTo>
                    <a:cubicBezTo>
                      <a:pt x="19" y="15"/>
                      <a:pt x="15" y="18"/>
                      <a:pt x="10" y="18"/>
                    </a:cubicBezTo>
                    <a:cubicBezTo>
                      <a:pt x="6" y="18"/>
                      <a:pt x="2" y="15"/>
                      <a:pt x="2" y="10"/>
                    </a:cubicBezTo>
                    <a:cubicBezTo>
                      <a:pt x="2" y="6"/>
                      <a:pt x="6" y="2"/>
                      <a:pt x="10" y="2"/>
                    </a:cubicBezTo>
                    <a:cubicBezTo>
                      <a:pt x="15" y="2"/>
                      <a:pt x="19" y="6"/>
                      <a:pt x="19" y="10"/>
                    </a:cubicBezTo>
                  </a:path>
                </a:pathLst>
              </a:custGeom>
              <a:solidFill>
                <a:srgbClr val="4C48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79" name="Google Shape;2288;p37">
                <a:extLst>
                  <a:ext uri="{FF2B5EF4-FFF2-40B4-BE49-F238E27FC236}">
                    <a16:creationId xmlns:a16="http://schemas.microsoft.com/office/drawing/2014/main" id="{E8862BEE-B8DF-03D0-0B5F-128F02E87F8A}"/>
                  </a:ext>
                </a:extLst>
              </p:cNvPr>
              <p:cNvSpPr/>
              <p:nvPr/>
            </p:nvSpPr>
            <p:spPr>
              <a:xfrm>
                <a:off x="3797" y="3360"/>
                <a:ext cx="124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9" y="4"/>
                      <a:pt x="14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ubicBezTo>
                      <a:pt x="14" y="18"/>
                      <a:pt x="19" y="14"/>
                      <a:pt x="19" y="9"/>
                    </a:cubicBezTo>
                    <a:moveTo>
                      <a:pt x="17" y="9"/>
                    </a:moveTo>
                    <a:cubicBezTo>
                      <a:pt x="17" y="13"/>
                      <a:pt x="13" y="16"/>
                      <a:pt x="9" y="16"/>
                    </a:cubicBezTo>
                    <a:cubicBezTo>
                      <a:pt x="5" y="16"/>
                      <a:pt x="2" y="13"/>
                      <a:pt x="2" y="9"/>
                    </a:cubicBezTo>
                    <a:cubicBezTo>
                      <a:pt x="2" y="5"/>
                      <a:pt x="5" y="2"/>
                      <a:pt x="9" y="2"/>
                    </a:cubicBezTo>
                    <a:cubicBezTo>
                      <a:pt x="13" y="2"/>
                      <a:pt x="17" y="5"/>
                      <a:pt x="17" y="9"/>
                    </a:cubicBezTo>
                  </a:path>
                </a:pathLst>
              </a:custGeom>
              <a:solidFill>
                <a:srgbClr val="54504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0" name="Google Shape;2289;p37">
                <a:extLst>
                  <a:ext uri="{FF2B5EF4-FFF2-40B4-BE49-F238E27FC236}">
                    <a16:creationId xmlns:a16="http://schemas.microsoft.com/office/drawing/2014/main" id="{62DBDB59-281D-3DDB-27AB-B22809715447}"/>
                  </a:ext>
                </a:extLst>
              </p:cNvPr>
              <p:cNvSpPr/>
              <p:nvPr/>
            </p:nvSpPr>
            <p:spPr>
              <a:xfrm>
                <a:off x="3803" y="3367"/>
                <a:ext cx="112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6" extrusionOk="0">
                    <a:moveTo>
                      <a:pt x="17" y="8"/>
                    </a:moveTo>
                    <a:cubicBezTo>
                      <a:pt x="17" y="4"/>
                      <a:pt x="13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6"/>
                      <a:pt x="8" y="16"/>
                    </a:cubicBezTo>
                    <a:cubicBezTo>
                      <a:pt x="13" y="16"/>
                      <a:pt x="17" y="13"/>
                      <a:pt x="17" y="8"/>
                    </a:cubicBezTo>
                    <a:moveTo>
                      <a:pt x="15" y="8"/>
                    </a:moveTo>
                    <a:cubicBezTo>
                      <a:pt x="15" y="12"/>
                      <a:pt x="12" y="14"/>
                      <a:pt x="8" y="14"/>
                    </a:cubicBezTo>
                    <a:cubicBezTo>
                      <a:pt x="5" y="14"/>
                      <a:pt x="2" y="12"/>
                      <a:pt x="2" y="8"/>
                    </a:cubicBezTo>
                    <a:cubicBezTo>
                      <a:pt x="2" y="5"/>
                      <a:pt x="5" y="2"/>
                      <a:pt x="8" y="2"/>
                    </a:cubicBezTo>
                    <a:cubicBezTo>
                      <a:pt x="12" y="2"/>
                      <a:pt x="15" y="5"/>
                      <a:pt x="15" y="8"/>
                    </a:cubicBezTo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1" name="Google Shape;2290;p37">
                <a:extLst>
                  <a:ext uri="{FF2B5EF4-FFF2-40B4-BE49-F238E27FC236}">
                    <a16:creationId xmlns:a16="http://schemas.microsoft.com/office/drawing/2014/main" id="{2B3AB559-EEFB-5669-BCE1-1F6B1FEC7FE1}"/>
                  </a:ext>
                </a:extLst>
              </p:cNvPr>
              <p:cNvSpPr/>
              <p:nvPr/>
            </p:nvSpPr>
            <p:spPr>
              <a:xfrm>
                <a:off x="3810" y="3373"/>
                <a:ext cx="98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7"/>
                    </a:move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moveTo>
                      <a:pt x="13" y="7"/>
                    </a:moveTo>
                    <a:cubicBezTo>
                      <a:pt x="13" y="10"/>
                      <a:pt x="10" y="12"/>
                      <a:pt x="7" y="12"/>
                    </a:cubicBezTo>
                    <a:cubicBezTo>
                      <a:pt x="5" y="12"/>
                      <a:pt x="2" y="10"/>
                      <a:pt x="2" y="7"/>
                    </a:cubicBezTo>
                    <a:cubicBezTo>
                      <a:pt x="2" y="4"/>
                      <a:pt x="5" y="2"/>
                      <a:pt x="7" y="2"/>
                    </a:cubicBezTo>
                    <a:cubicBezTo>
                      <a:pt x="10" y="2"/>
                      <a:pt x="13" y="4"/>
                      <a:pt x="13" y="7"/>
                    </a:cubicBezTo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2" name="Google Shape;2291;p37">
                <a:extLst>
                  <a:ext uri="{FF2B5EF4-FFF2-40B4-BE49-F238E27FC236}">
                    <a16:creationId xmlns:a16="http://schemas.microsoft.com/office/drawing/2014/main" id="{55D030FD-FF62-8FD1-C50A-B3DE572050A8}"/>
                  </a:ext>
                </a:extLst>
              </p:cNvPr>
              <p:cNvSpPr/>
              <p:nvPr/>
            </p:nvSpPr>
            <p:spPr>
              <a:xfrm>
                <a:off x="3817" y="3380"/>
                <a:ext cx="85" cy="78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13" y="6"/>
                    </a:moveTo>
                    <a:cubicBezTo>
                      <a:pt x="13" y="3"/>
                      <a:pt x="10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10" y="12"/>
                      <a:pt x="13" y="10"/>
                      <a:pt x="13" y="6"/>
                    </a:cubicBezTo>
                    <a:moveTo>
                      <a:pt x="10" y="6"/>
                    </a:moveTo>
                    <a:cubicBezTo>
                      <a:pt x="10" y="8"/>
                      <a:pt x="9" y="10"/>
                      <a:pt x="6" y="10"/>
                    </a:cubicBezTo>
                    <a:cubicBezTo>
                      <a:pt x="4" y="10"/>
                      <a:pt x="2" y="8"/>
                      <a:pt x="2" y="6"/>
                    </a:cubicBezTo>
                    <a:cubicBezTo>
                      <a:pt x="2" y="4"/>
                      <a:pt x="4" y="2"/>
                      <a:pt x="6" y="2"/>
                    </a:cubicBezTo>
                    <a:cubicBezTo>
                      <a:pt x="9" y="2"/>
                      <a:pt x="10" y="4"/>
                      <a:pt x="10" y="6"/>
                    </a:cubicBezTo>
                  </a:path>
                </a:pathLst>
              </a:custGeom>
              <a:solidFill>
                <a:srgbClr val="7B79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3" name="Google Shape;2292;p37">
                <a:extLst>
                  <a:ext uri="{FF2B5EF4-FFF2-40B4-BE49-F238E27FC236}">
                    <a16:creationId xmlns:a16="http://schemas.microsoft.com/office/drawing/2014/main" id="{9B438851-BD95-6403-D1B5-AD8D8745D498}"/>
                  </a:ext>
                </a:extLst>
              </p:cNvPr>
              <p:cNvSpPr/>
              <p:nvPr/>
            </p:nvSpPr>
            <p:spPr>
              <a:xfrm>
                <a:off x="3823" y="3386"/>
                <a:ext cx="72" cy="65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11" y="5"/>
                    </a:moveTo>
                    <a:cubicBezTo>
                      <a:pt x="11" y="2"/>
                      <a:pt x="8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4" y="8"/>
                      <a:pt x="2" y="7"/>
                      <a:pt x="2" y="5"/>
                    </a:cubicBezTo>
                    <a:cubicBezTo>
                      <a:pt x="2" y="3"/>
                      <a:pt x="4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</a:path>
                </a:pathLst>
              </a:custGeom>
              <a:solidFill>
                <a:srgbClr val="9291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4" name="Google Shape;2293;p37">
                <a:extLst>
                  <a:ext uri="{FF2B5EF4-FFF2-40B4-BE49-F238E27FC236}">
                    <a16:creationId xmlns:a16="http://schemas.microsoft.com/office/drawing/2014/main" id="{D040884E-ED7B-839A-5B43-9F6F730E8D60}"/>
                  </a:ext>
                </a:extLst>
              </p:cNvPr>
              <p:cNvSpPr/>
              <p:nvPr/>
            </p:nvSpPr>
            <p:spPr>
              <a:xfrm>
                <a:off x="3830" y="3393"/>
                <a:ext cx="52" cy="52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8" y="4"/>
                    </a:move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7" y="8"/>
                      <a:pt x="8" y="6"/>
                      <a:pt x="8" y="4"/>
                    </a:cubicBezTo>
                    <a:moveTo>
                      <a:pt x="6" y="4"/>
                    </a:moveTo>
                    <a:cubicBezTo>
                      <a:pt x="6" y="5"/>
                      <a:pt x="6" y="6"/>
                      <a:pt x="4" y="6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6" y="2"/>
                      <a:pt x="6" y="3"/>
                      <a:pt x="6" y="4"/>
                    </a:cubicBezTo>
                  </a:path>
                </a:pathLst>
              </a:custGeom>
              <a:solidFill>
                <a:srgbClr val="B5B4B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5" name="Google Shape;2294;p37">
                <a:extLst>
                  <a:ext uri="{FF2B5EF4-FFF2-40B4-BE49-F238E27FC236}">
                    <a16:creationId xmlns:a16="http://schemas.microsoft.com/office/drawing/2014/main" id="{D5D1C7D5-CB12-7CB8-30DF-7979222B4F59}"/>
                  </a:ext>
                </a:extLst>
              </p:cNvPr>
              <p:cNvSpPr/>
              <p:nvPr/>
            </p:nvSpPr>
            <p:spPr>
              <a:xfrm>
                <a:off x="3836" y="3399"/>
                <a:ext cx="39" cy="39"/>
              </a:xfrm>
              <a:prstGeom prst="ellipse">
                <a:avLst/>
              </a:prstGeom>
              <a:solidFill>
                <a:srgbClr val="DEDED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6" name="Google Shape;2295;p37">
                <a:extLst>
                  <a:ext uri="{FF2B5EF4-FFF2-40B4-BE49-F238E27FC236}">
                    <a16:creationId xmlns:a16="http://schemas.microsoft.com/office/drawing/2014/main" id="{8406D9C0-718E-BD84-0ABC-236F341D25B4}"/>
                  </a:ext>
                </a:extLst>
              </p:cNvPr>
              <p:cNvSpPr/>
              <p:nvPr/>
            </p:nvSpPr>
            <p:spPr>
              <a:xfrm>
                <a:off x="3843" y="3406"/>
                <a:ext cx="26" cy="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7" name="Google Shape;2296;p37">
                <a:extLst>
                  <a:ext uri="{FF2B5EF4-FFF2-40B4-BE49-F238E27FC236}">
                    <a16:creationId xmlns:a16="http://schemas.microsoft.com/office/drawing/2014/main" id="{BA78BA7B-8F2F-98C1-C9AA-E860761B57D5}"/>
                  </a:ext>
                </a:extLst>
              </p:cNvPr>
              <p:cNvSpPr/>
              <p:nvPr/>
            </p:nvSpPr>
            <p:spPr>
              <a:xfrm>
                <a:off x="3849" y="3412"/>
                <a:ext cx="13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8" name="Google Shape;2297;p37">
                <a:extLst>
                  <a:ext uri="{FF2B5EF4-FFF2-40B4-BE49-F238E27FC236}">
                    <a16:creationId xmlns:a16="http://schemas.microsoft.com/office/drawing/2014/main" id="{8D9005CB-9E36-3FAC-4504-4371B8A9124D}"/>
                  </a:ext>
                </a:extLst>
              </p:cNvPr>
              <p:cNvSpPr/>
              <p:nvPr/>
            </p:nvSpPr>
            <p:spPr>
              <a:xfrm>
                <a:off x="3784" y="3347"/>
                <a:ext cx="144" cy="143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89" name="Google Shape;2298;p37">
                <a:extLst>
                  <a:ext uri="{FF2B5EF4-FFF2-40B4-BE49-F238E27FC236}">
                    <a16:creationId xmlns:a16="http://schemas.microsoft.com/office/drawing/2014/main" id="{DBBC060B-2F46-CFA7-63B9-FF9D9D9E8486}"/>
                  </a:ext>
                </a:extLst>
              </p:cNvPr>
              <p:cNvSpPr/>
              <p:nvPr/>
            </p:nvSpPr>
            <p:spPr>
              <a:xfrm>
                <a:off x="3803" y="3367"/>
                <a:ext cx="105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6" extrusionOk="0">
                    <a:moveTo>
                      <a:pt x="16" y="8"/>
                    </a:moveTo>
                    <a:cubicBezTo>
                      <a:pt x="16" y="4"/>
                      <a:pt x="13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6"/>
                      <a:pt x="8" y="16"/>
                    </a:cubicBezTo>
                    <a:cubicBezTo>
                      <a:pt x="13" y="16"/>
                      <a:pt x="16" y="13"/>
                      <a:pt x="16" y="8"/>
                    </a:cubicBezTo>
                    <a:moveTo>
                      <a:pt x="14" y="8"/>
                    </a:moveTo>
                    <a:cubicBezTo>
                      <a:pt x="14" y="12"/>
                      <a:pt x="12" y="14"/>
                      <a:pt x="8" y="14"/>
                    </a:cubicBezTo>
                    <a:cubicBezTo>
                      <a:pt x="5" y="14"/>
                      <a:pt x="2" y="12"/>
                      <a:pt x="2" y="8"/>
                    </a:cubicBezTo>
                    <a:cubicBezTo>
                      <a:pt x="2" y="5"/>
                      <a:pt x="5" y="2"/>
                      <a:pt x="8" y="2"/>
                    </a:cubicBezTo>
                    <a:cubicBezTo>
                      <a:pt x="12" y="2"/>
                      <a:pt x="14" y="5"/>
                      <a:pt x="14" y="8"/>
                    </a:cubicBezTo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0" name="Google Shape;2299;p37">
                <a:extLst>
                  <a:ext uri="{FF2B5EF4-FFF2-40B4-BE49-F238E27FC236}">
                    <a16:creationId xmlns:a16="http://schemas.microsoft.com/office/drawing/2014/main" id="{F275C928-3CC9-815C-D172-5FA6C1D9CDCD}"/>
                  </a:ext>
                </a:extLst>
              </p:cNvPr>
              <p:cNvSpPr/>
              <p:nvPr/>
            </p:nvSpPr>
            <p:spPr>
              <a:xfrm>
                <a:off x="3810" y="3373"/>
                <a:ext cx="92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moveTo>
                      <a:pt x="12" y="7"/>
                    </a:moveTo>
                    <a:cubicBezTo>
                      <a:pt x="12" y="10"/>
                      <a:pt x="10" y="12"/>
                      <a:pt x="7" y="12"/>
                    </a:cubicBezTo>
                    <a:cubicBezTo>
                      <a:pt x="5" y="12"/>
                      <a:pt x="2" y="10"/>
                      <a:pt x="2" y="7"/>
                    </a:cubicBezTo>
                    <a:cubicBezTo>
                      <a:pt x="2" y="4"/>
                      <a:pt x="5" y="2"/>
                      <a:pt x="7" y="2"/>
                    </a:cubicBezTo>
                    <a:cubicBezTo>
                      <a:pt x="10" y="2"/>
                      <a:pt x="12" y="4"/>
                      <a:pt x="12" y="7"/>
                    </a:cubicBezTo>
                  </a:path>
                </a:pathLst>
              </a:custGeom>
              <a:solidFill>
                <a:srgbClr val="302C2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1" name="Google Shape;2300;p37">
                <a:extLst>
                  <a:ext uri="{FF2B5EF4-FFF2-40B4-BE49-F238E27FC236}">
                    <a16:creationId xmlns:a16="http://schemas.microsoft.com/office/drawing/2014/main" id="{E370E52F-9CE5-21AF-3D82-80832F032D39}"/>
                  </a:ext>
                </a:extLst>
              </p:cNvPr>
              <p:cNvSpPr/>
              <p:nvPr/>
            </p:nvSpPr>
            <p:spPr>
              <a:xfrm>
                <a:off x="3817" y="3380"/>
                <a:ext cx="78" cy="78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6"/>
                    </a:moveTo>
                    <a:cubicBezTo>
                      <a:pt x="12" y="3"/>
                      <a:pt x="10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10" y="12"/>
                      <a:pt x="12" y="10"/>
                      <a:pt x="12" y="6"/>
                    </a:cubicBezTo>
                    <a:moveTo>
                      <a:pt x="10" y="6"/>
                    </a:moveTo>
                    <a:cubicBezTo>
                      <a:pt x="10" y="8"/>
                      <a:pt x="9" y="10"/>
                      <a:pt x="6" y="10"/>
                    </a:cubicBezTo>
                    <a:cubicBezTo>
                      <a:pt x="4" y="10"/>
                      <a:pt x="2" y="8"/>
                      <a:pt x="2" y="6"/>
                    </a:cubicBezTo>
                    <a:cubicBezTo>
                      <a:pt x="2" y="4"/>
                      <a:pt x="4" y="2"/>
                      <a:pt x="6" y="2"/>
                    </a:cubicBezTo>
                    <a:cubicBezTo>
                      <a:pt x="9" y="2"/>
                      <a:pt x="10" y="4"/>
                      <a:pt x="10" y="6"/>
                    </a:cubicBezTo>
                  </a:path>
                </a:pathLst>
              </a:custGeom>
              <a:solidFill>
                <a:srgbClr val="3B373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2" name="Google Shape;2301;p37">
                <a:extLst>
                  <a:ext uri="{FF2B5EF4-FFF2-40B4-BE49-F238E27FC236}">
                    <a16:creationId xmlns:a16="http://schemas.microsoft.com/office/drawing/2014/main" id="{526C35BC-796C-2B20-3FB3-EF022B9B9331}"/>
                  </a:ext>
                </a:extLst>
              </p:cNvPr>
              <p:cNvSpPr/>
              <p:nvPr/>
            </p:nvSpPr>
            <p:spPr>
              <a:xfrm>
                <a:off x="3823" y="3386"/>
                <a:ext cx="66" cy="65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5"/>
                    </a:moveTo>
                    <a:cubicBezTo>
                      <a:pt x="10" y="2"/>
                      <a:pt x="8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0"/>
                      <a:pt x="5" y="10"/>
                    </a:cubicBezTo>
                    <a:cubicBezTo>
                      <a:pt x="8" y="10"/>
                      <a:pt x="10" y="8"/>
                      <a:pt x="10" y="5"/>
                    </a:cubicBezTo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4" y="8"/>
                      <a:pt x="2" y="7"/>
                      <a:pt x="2" y="5"/>
                    </a:cubicBezTo>
                    <a:cubicBezTo>
                      <a:pt x="2" y="4"/>
                      <a:pt x="4" y="2"/>
                      <a:pt x="5" y="2"/>
                    </a:cubicBezTo>
                    <a:cubicBezTo>
                      <a:pt x="7" y="2"/>
                      <a:pt x="8" y="4"/>
                      <a:pt x="8" y="5"/>
                    </a:cubicBezTo>
                  </a:path>
                </a:pathLst>
              </a:custGeom>
              <a:solidFill>
                <a:srgbClr val="443F3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3" name="Google Shape;2302;p37">
                <a:extLst>
                  <a:ext uri="{FF2B5EF4-FFF2-40B4-BE49-F238E27FC236}">
                    <a16:creationId xmlns:a16="http://schemas.microsoft.com/office/drawing/2014/main" id="{71B42E5E-B16A-72DA-9A7D-9454AC2F3573}"/>
                  </a:ext>
                </a:extLst>
              </p:cNvPr>
              <p:cNvSpPr/>
              <p:nvPr/>
            </p:nvSpPr>
            <p:spPr>
              <a:xfrm>
                <a:off x="3830" y="3393"/>
                <a:ext cx="52" cy="52"/>
              </a:xfrm>
              <a:custGeom>
                <a:avLst/>
                <a:gdLst/>
                <a:ahLst/>
                <a:cxnLst/>
                <a:rect l="l" t="t" r="r" b="b"/>
                <a:pathLst>
                  <a:path w="8" h="8" extrusionOk="0">
                    <a:moveTo>
                      <a:pt x="8" y="4"/>
                    </a:move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7" y="8"/>
                      <a:pt x="8" y="6"/>
                      <a:pt x="8" y="4"/>
                    </a:cubicBezTo>
                    <a:moveTo>
                      <a:pt x="6" y="4"/>
                    </a:moveTo>
                    <a:cubicBezTo>
                      <a:pt x="6" y="5"/>
                      <a:pt x="5" y="6"/>
                      <a:pt x="4" y="6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5" y="2"/>
                      <a:pt x="6" y="3"/>
                      <a:pt x="6" y="4"/>
                    </a:cubicBezTo>
                  </a:path>
                </a:pathLst>
              </a:custGeom>
              <a:solidFill>
                <a:srgbClr val="4E4A4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4" name="Google Shape;2303;p37">
                <a:extLst>
                  <a:ext uri="{FF2B5EF4-FFF2-40B4-BE49-F238E27FC236}">
                    <a16:creationId xmlns:a16="http://schemas.microsoft.com/office/drawing/2014/main" id="{D1D0BBA5-D28A-C114-7020-F9EFBAB9465C}"/>
                  </a:ext>
                </a:extLst>
              </p:cNvPr>
              <p:cNvSpPr/>
              <p:nvPr/>
            </p:nvSpPr>
            <p:spPr>
              <a:xfrm>
                <a:off x="3836" y="3399"/>
                <a:ext cx="39" cy="39"/>
              </a:xfrm>
              <a:prstGeom prst="ellipse">
                <a:avLst/>
              </a:prstGeom>
              <a:solidFill>
                <a:srgbClr val="57545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5" name="Google Shape;2304;p37">
                <a:extLst>
                  <a:ext uri="{FF2B5EF4-FFF2-40B4-BE49-F238E27FC236}">
                    <a16:creationId xmlns:a16="http://schemas.microsoft.com/office/drawing/2014/main" id="{BA0F04C5-BC87-843A-5AF9-8D4987FF11EE}"/>
                  </a:ext>
                </a:extLst>
              </p:cNvPr>
              <p:cNvSpPr/>
              <p:nvPr/>
            </p:nvSpPr>
            <p:spPr>
              <a:xfrm>
                <a:off x="3843" y="3406"/>
                <a:ext cx="26" cy="26"/>
              </a:xfrm>
              <a:prstGeom prst="ellipse">
                <a:avLst/>
              </a:prstGeom>
              <a:solidFill>
                <a:srgbClr val="5F5C5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6" name="Google Shape;2305;p37">
                <a:extLst>
                  <a:ext uri="{FF2B5EF4-FFF2-40B4-BE49-F238E27FC236}">
                    <a16:creationId xmlns:a16="http://schemas.microsoft.com/office/drawing/2014/main" id="{A85C88A9-B3C6-9434-E6C8-7776D3B7C22F}"/>
                  </a:ext>
                </a:extLst>
              </p:cNvPr>
              <p:cNvSpPr/>
              <p:nvPr/>
            </p:nvSpPr>
            <p:spPr>
              <a:xfrm>
                <a:off x="3849" y="3412"/>
                <a:ext cx="13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7" name="Google Shape;2306;p37">
                <a:extLst>
                  <a:ext uri="{FF2B5EF4-FFF2-40B4-BE49-F238E27FC236}">
                    <a16:creationId xmlns:a16="http://schemas.microsoft.com/office/drawing/2014/main" id="{ECFC3C15-9973-B127-DCCC-8E9A5B307087}"/>
                  </a:ext>
                </a:extLst>
              </p:cNvPr>
              <p:cNvSpPr/>
              <p:nvPr/>
            </p:nvSpPr>
            <p:spPr>
              <a:xfrm>
                <a:off x="3823" y="3386"/>
                <a:ext cx="72" cy="72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8" name="Google Shape;2307;p37">
                <a:extLst>
                  <a:ext uri="{FF2B5EF4-FFF2-40B4-BE49-F238E27FC236}">
                    <a16:creationId xmlns:a16="http://schemas.microsoft.com/office/drawing/2014/main" id="{417C80E6-B1CF-094F-D703-E2F356665575}"/>
                  </a:ext>
                </a:extLst>
              </p:cNvPr>
              <p:cNvSpPr/>
              <p:nvPr/>
            </p:nvSpPr>
            <p:spPr>
              <a:xfrm>
                <a:off x="3784" y="3347"/>
                <a:ext cx="144" cy="14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2"/>
                    </a:moveTo>
                    <a:lnTo>
                      <a:pt x="21" y="11"/>
                    </a:lnTo>
                    <a:lnTo>
                      <a:pt x="21" y="12"/>
                    </a:lnTo>
                    <a:lnTo>
                      <a:pt x="22" y="13"/>
                    </a:lnTo>
                    <a:cubicBezTo>
                      <a:pt x="22" y="12"/>
                      <a:pt x="22" y="12"/>
                      <a:pt x="22" y="12"/>
                    </a:cubicBezTo>
                    <a:moveTo>
                      <a:pt x="12" y="0"/>
                    </a:moveTo>
                    <a:cubicBezTo>
                      <a:pt x="12" y="0"/>
                      <a:pt x="13" y="1"/>
                      <a:pt x="13" y="1"/>
                    </a:cubicBezTo>
                    <a:lnTo>
                      <a:pt x="13" y="1"/>
                    </a:lnTo>
                    <a:lnTo>
                      <a:pt x="11" y="1"/>
                    </a:lnTo>
                    <a:lnTo>
                      <a:pt x="12" y="0"/>
                    </a:lnTo>
                    <a:moveTo>
                      <a:pt x="15" y="1"/>
                    </a:moveTo>
                    <a:cubicBezTo>
                      <a:pt x="15" y="1"/>
                      <a:pt x="15" y="1"/>
                      <a:pt x="16" y="1"/>
                    </a:cubicBezTo>
                    <a:lnTo>
                      <a:pt x="15" y="2"/>
                    </a:lnTo>
                    <a:lnTo>
                      <a:pt x="14" y="1"/>
                    </a:lnTo>
                    <a:lnTo>
                      <a:pt x="15" y="1"/>
                    </a:lnTo>
                    <a:moveTo>
                      <a:pt x="17" y="2"/>
                    </a:moveTo>
                    <a:cubicBezTo>
                      <a:pt x="18" y="2"/>
                      <a:pt x="18" y="3"/>
                      <a:pt x="18" y="3"/>
                    </a:cubicBezTo>
                    <a:lnTo>
                      <a:pt x="17" y="3"/>
                    </a:lnTo>
                    <a:lnTo>
                      <a:pt x="16" y="2"/>
                    </a:lnTo>
                    <a:lnTo>
                      <a:pt x="17" y="2"/>
                    </a:lnTo>
                    <a:moveTo>
                      <a:pt x="19" y="4"/>
                    </a:moveTo>
                    <a:cubicBezTo>
                      <a:pt x="20" y="4"/>
                      <a:pt x="20" y="5"/>
                      <a:pt x="20" y="5"/>
                    </a:cubicBezTo>
                    <a:lnTo>
                      <a:pt x="19" y="5"/>
                    </a:lnTo>
                    <a:lnTo>
                      <a:pt x="19" y="4"/>
                    </a:lnTo>
                    <a:lnTo>
                      <a:pt x="19" y="4"/>
                    </a:lnTo>
                    <a:moveTo>
                      <a:pt x="21" y="6"/>
                    </a:moveTo>
                    <a:cubicBezTo>
                      <a:pt x="21" y="7"/>
                      <a:pt x="21" y="7"/>
                      <a:pt x="22" y="7"/>
                    </a:cubicBezTo>
                    <a:lnTo>
                      <a:pt x="21" y="7"/>
                    </a:lnTo>
                    <a:lnTo>
                      <a:pt x="20" y="6"/>
                    </a:lnTo>
                    <a:lnTo>
                      <a:pt x="21" y="6"/>
                    </a:lnTo>
                    <a:moveTo>
                      <a:pt x="22" y="9"/>
                    </a:moveTo>
                    <a:cubicBezTo>
                      <a:pt x="22" y="9"/>
                      <a:pt x="22" y="10"/>
                      <a:pt x="22" y="10"/>
                    </a:cubicBezTo>
                    <a:lnTo>
                      <a:pt x="21" y="10"/>
                    </a:lnTo>
                    <a:lnTo>
                      <a:pt x="21" y="9"/>
                    </a:lnTo>
                    <a:lnTo>
                      <a:pt x="22" y="9"/>
                    </a:lnTo>
                    <a:moveTo>
                      <a:pt x="22" y="14"/>
                    </a:moveTo>
                    <a:cubicBezTo>
                      <a:pt x="22" y="15"/>
                      <a:pt x="22" y="15"/>
                      <a:pt x="21" y="15"/>
                    </a:cubicBezTo>
                    <a:lnTo>
                      <a:pt x="21" y="15"/>
                    </a:lnTo>
                    <a:lnTo>
                      <a:pt x="21" y="13"/>
                    </a:lnTo>
                    <a:lnTo>
                      <a:pt x="22" y="14"/>
                    </a:lnTo>
                    <a:moveTo>
                      <a:pt x="21" y="17"/>
                    </a:moveTo>
                    <a:cubicBezTo>
                      <a:pt x="20" y="17"/>
                      <a:pt x="20" y="18"/>
                      <a:pt x="20" y="18"/>
                    </a:cubicBezTo>
                    <a:lnTo>
                      <a:pt x="19" y="17"/>
                    </a:lnTo>
                    <a:lnTo>
                      <a:pt x="20" y="16"/>
                    </a:lnTo>
                    <a:lnTo>
                      <a:pt x="21" y="17"/>
                    </a:lnTo>
                    <a:moveTo>
                      <a:pt x="19" y="19"/>
                    </a:moveTo>
                    <a:cubicBezTo>
                      <a:pt x="18" y="19"/>
                      <a:pt x="18" y="20"/>
                      <a:pt x="18" y="20"/>
                    </a:cubicBezTo>
                    <a:lnTo>
                      <a:pt x="18" y="19"/>
                    </a:lnTo>
                    <a:lnTo>
                      <a:pt x="19" y="18"/>
                    </a:lnTo>
                    <a:lnTo>
                      <a:pt x="19" y="19"/>
                    </a:lnTo>
                    <a:moveTo>
                      <a:pt x="16" y="21"/>
                    </a:moveTo>
                    <a:cubicBezTo>
                      <a:pt x="16" y="21"/>
                      <a:pt x="16" y="21"/>
                      <a:pt x="15" y="21"/>
                    </a:cubicBezTo>
                    <a:lnTo>
                      <a:pt x="15" y="20"/>
                    </a:lnTo>
                    <a:lnTo>
                      <a:pt x="16" y="20"/>
                    </a:lnTo>
                    <a:lnTo>
                      <a:pt x="16" y="21"/>
                    </a:lnTo>
                    <a:moveTo>
                      <a:pt x="14" y="22"/>
                    </a:moveTo>
                    <a:cubicBezTo>
                      <a:pt x="13" y="22"/>
                      <a:pt x="13" y="22"/>
                      <a:pt x="13" y="22"/>
                    </a:cubicBezTo>
                    <a:lnTo>
                      <a:pt x="13" y="21"/>
                    </a:lnTo>
                    <a:lnTo>
                      <a:pt x="14" y="21"/>
                    </a:lnTo>
                    <a:lnTo>
                      <a:pt x="14" y="22"/>
                    </a:lnTo>
                    <a:moveTo>
                      <a:pt x="11" y="22"/>
                    </a:moveTo>
                    <a:cubicBezTo>
                      <a:pt x="11" y="22"/>
                      <a:pt x="10" y="22"/>
                      <a:pt x="10" y="22"/>
                    </a:cubicBezTo>
                    <a:lnTo>
                      <a:pt x="10" y="21"/>
                    </a:lnTo>
                    <a:lnTo>
                      <a:pt x="11" y="21"/>
                    </a:lnTo>
                    <a:lnTo>
                      <a:pt x="11" y="22"/>
                    </a:lnTo>
                    <a:moveTo>
                      <a:pt x="8" y="21"/>
                    </a:moveTo>
                    <a:cubicBezTo>
                      <a:pt x="8" y="21"/>
                      <a:pt x="7" y="21"/>
                      <a:pt x="7" y="21"/>
                    </a:cubicBezTo>
                    <a:lnTo>
                      <a:pt x="8" y="21"/>
                    </a:lnTo>
                    <a:lnTo>
                      <a:pt x="9" y="21"/>
                    </a:lnTo>
                    <a:lnTo>
                      <a:pt x="8" y="21"/>
                    </a:lnTo>
                    <a:moveTo>
                      <a:pt x="6" y="20"/>
                    </a:moveTo>
                    <a:cubicBezTo>
                      <a:pt x="5" y="20"/>
                      <a:pt x="5" y="20"/>
                      <a:pt x="5" y="20"/>
                    </a:cubicBezTo>
                    <a:lnTo>
                      <a:pt x="5" y="19"/>
                    </a:lnTo>
                    <a:lnTo>
                      <a:pt x="6" y="20"/>
                    </a:lnTo>
                    <a:lnTo>
                      <a:pt x="6" y="20"/>
                    </a:lnTo>
                    <a:moveTo>
                      <a:pt x="3" y="18"/>
                    </a:moveTo>
                    <a:cubicBezTo>
                      <a:pt x="3" y="18"/>
                      <a:pt x="3" y="18"/>
                      <a:pt x="3" y="18"/>
                    </a:cubicBezTo>
                    <a:lnTo>
                      <a:pt x="3" y="17"/>
                    </a:lnTo>
                    <a:lnTo>
                      <a:pt x="4" y="18"/>
                    </a:lnTo>
                    <a:lnTo>
                      <a:pt x="3" y="18"/>
                    </a:lnTo>
                    <a:moveTo>
                      <a:pt x="2" y="16"/>
                    </a:moveTo>
                    <a:cubicBezTo>
                      <a:pt x="1" y="16"/>
                      <a:pt x="1" y="15"/>
                      <a:pt x="1" y="15"/>
                    </a:cubicBezTo>
                    <a:lnTo>
                      <a:pt x="2" y="15"/>
                    </a:lnTo>
                    <a:lnTo>
                      <a:pt x="3" y="16"/>
                    </a:lnTo>
                    <a:lnTo>
                      <a:pt x="2" y="16"/>
                    </a:lnTo>
                    <a:moveTo>
                      <a:pt x="1" y="13"/>
                    </a:moveTo>
                    <a:cubicBezTo>
                      <a:pt x="1" y="13"/>
                      <a:pt x="1" y="13"/>
                      <a:pt x="1" y="12"/>
                    </a:cubicBezTo>
                    <a:lnTo>
                      <a:pt x="1" y="13"/>
                    </a:lnTo>
                    <a:lnTo>
                      <a:pt x="2" y="14"/>
                    </a:lnTo>
                    <a:lnTo>
                      <a:pt x="1" y="13"/>
                    </a:lnTo>
                    <a:moveTo>
                      <a:pt x="0" y="11"/>
                    </a:moveTo>
                    <a:cubicBezTo>
                      <a:pt x="0" y="10"/>
                      <a:pt x="1" y="10"/>
                      <a:pt x="1" y="9"/>
                    </a:cubicBezTo>
                    <a:lnTo>
                      <a:pt x="1" y="10"/>
                    </a:lnTo>
                    <a:lnTo>
                      <a:pt x="1" y="11"/>
                    </a:lnTo>
                    <a:lnTo>
                      <a:pt x="0" y="11"/>
                    </a:lnTo>
                    <a:moveTo>
                      <a:pt x="1" y="8"/>
                    </a:move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lnTo>
                      <a:pt x="2" y="9"/>
                    </a:lnTo>
                    <a:lnTo>
                      <a:pt x="1" y="8"/>
                    </a:lnTo>
                    <a:moveTo>
                      <a:pt x="2" y="5"/>
                    </a:moveTo>
                    <a:cubicBezTo>
                      <a:pt x="2" y="5"/>
                      <a:pt x="3" y="5"/>
                      <a:pt x="3" y="4"/>
                    </a:cubicBezTo>
                    <a:lnTo>
                      <a:pt x="3" y="5"/>
                    </a:lnTo>
                    <a:lnTo>
                      <a:pt x="3" y="6"/>
                    </a:lnTo>
                    <a:lnTo>
                      <a:pt x="2" y="5"/>
                    </a:lnTo>
                    <a:moveTo>
                      <a:pt x="4" y="3"/>
                    </a:moveTo>
                    <a:cubicBezTo>
                      <a:pt x="4" y="3"/>
                      <a:pt x="5" y="3"/>
                      <a:pt x="5" y="2"/>
                    </a:cubicBezTo>
                    <a:lnTo>
                      <a:pt x="5" y="3"/>
                    </a:lnTo>
                    <a:lnTo>
                      <a:pt x="4" y="4"/>
                    </a:lnTo>
                    <a:lnTo>
                      <a:pt x="4" y="3"/>
                    </a:lnTo>
                    <a:moveTo>
                      <a:pt x="6" y="2"/>
                    </a:moveTo>
                    <a:cubicBezTo>
                      <a:pt x="7" y="1"/>
                      <a:pt x="7" y="1"/>
                      <a:pt x="8" y="1"/>
                    </a:cubicBezTo>
                    <a:lnTo>
                      <a:pt x="7" y="2"/>
                    </a:lnTo>
                    <a:lnTo>
                      <a:pt x="6" y="3"/>
                    </a:lnTo>
                    <a:lnTo>
                      <a:pt x="6" y="2"/>
                    </a:lnTo>
                    <a:moveTo>
                      <a:pt x="9" y="1"/>
                    </a:moveTo>
                    <a:cubicBezTo>
                      <a:pt x="10" y="1"/>
                      <a:pt x="10" y="1"/>
                      <a:pt x="10" y="1"/>
                    </a:cubicBezTo>
                    <a:lnTo>
                      <a:pt x="10" y="1"/>
                    </a:lnTo>
                    <a:lnTo>
                      <a:pt x="9" y="2"/>
                    </a:lnTo>
                    <a:lnTo>
                      <a:pt x="9" y="1"/>
                    </a:ln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99" name="Google Shape;2308;p37">
                <a:extLst>
                  <a:ext uri="{FF2B5EF4-FFF2-40B4-BE49-F238E27FC236}">
                    <a16:creationId xmlns:a16="http://schemas.microsoft.com/office/drawing/2014/main" id="{933186DD-EB0C-8B0D-81FA-2CB175F010A9}"/>
                  </a:ext>
                </a:extLst>
              </p:cNvPr>
              <p:cNvSpPr/>
              <p:nvPr/>
            </p:nvSpPr>
            <p:spPr>
              <a:xfrm>
                <a:off x="3823" y="3386"/>
                <a:ext cx="72" cy="7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1" extrusionOk="0">
                    <a:moveTo>
                      <a:pt x="0" y="3"/>
                    </a:moveTo>
                    <a:cubicBezTo>
                      <a:pt x="0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0" y="2"/>
                      <a:pt x="0" y="3"/>
                    </a:cubicBezTo>
                    <a:moveTo>
                      <a:pt x="10" y="2"/>
                    </a:moveTo>
                    <a:cubicBezTo>
                      <a:pt x="10" y="3"/>
                      <a:pt x="11" y="4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8" y="5"/>
                      <a:pt x="8" y="4"/>
                      <a:pt x="9" y="2"/>
                    </a:cubicBezTo>
                    <a:cubicBezTo>
                      <a:pt x="9" y="2"/>
                      <a:pt x="9" y="2"/>
                      <a:pt x="10" y="2"/>
                    </a:cubicBezTo>
                    <a:moveTo>
                      <a:pt x="6" y="11"/>
                    </a:moveTo>
                    <a:cubicBezTo>
                      <a:pt x="6" y="11"/>
                      <a:pt x="6" y="11"/>
                      <a:pt x="5" y="11"/>
                    </a:cubicBezTo>
                    <a:cubicBezTo>
                      <a:pt x="4" y="11"/>
                      <a:pt x="3" y="10"/>
                      <a:pt x="2" y="10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4" y="8"/>
                      <a:pt x="5" y="8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0" name="Google Shape;2309;p37">
                <a:extLst>
                  <a:ext uri="{FF2B5EF4-FFF2-40B4-BE49-F238E27FC236}">
                    <a16:creationId xmlns:a16="http://schemas.microsoft.com/office/drawing/2014/main" id="{2143B1CB-77E2-C69A-F54A-06EEE70976BF}"/>
                  </a:ext>
                </a:extLst>
              </p:cNvPr>
              <p:cNvSpPr/>
              <p:nvPr/>
            </p:nvSpPr>
            <p:spPr>
              <a:xfrm>
                <a:off x="3817" y="3380"/>
                <a:ext cx="78" cy="78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6" y="0"/>
                    </a:moveTo>
                    <a:cubicBezTo>
                      <a:pt x="10" y="0"/>
                      <a:pt x="12" y="3"/>
                      <a:pt x="12" y="6"/>
                    </a:cubicBezTo>
                    <a:cubicBezTo>
                      <a:pt x="12" y="9"/>
                      <a:pt x="10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moveTo>
                      <a:pt x="6" y="1"/>
                    </a:moveTo>
                    <a:cubicBezTo>
                      <a:pt x="9" y="1"/>
                      <a:pt x="12" y="3"/>
                      <a:pt x="12" y="6"/>
                    </a:cubicBezTo>
                    <a:cubicBezTo>
                      <a:pt x="12" y="9"/>
                      <a:pt x="9" y="11"/>
                      <a:pt x="6" y="11"/>
                    </a:cubicBezTo>
                    <a:cubicBezTo>
                      <a:pt x="3" y="11"/>
                      <a:pt x="1" y="9"/>
                      <a:pt x="1" y="6"/>
                    </a:cubicBezTo>
                    <a:cubicBezTo>
                      <a:pt x="1" y="3"/>
                      <a:pt x="3" y="1"/>
                      <a:pt x="6" y="1"/>
                    </a:cubicBezTo>
                  </a:path>
                </a:pathLst>
              </a:custGeom>
              <a:solidFill>
                <a:srgbClr val="A9A8A7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1" name="Google Shape;2310;p37">
                <a:extLst>
                  <a:ext uri="{FF2B5EF4-FFF2-40B4-BE49-F238E27FC236}">
                    <a16:creationId xmlns:a16="http://schemas.microsoft.com/office/drawing/2014/main" id="{2BBBC614-E05D-9BB9-CD90-14B5BE098928}"/>
                  </a:ext>
                </a:extLst>
              </p:cNvPr>
              <p:cNvSpPr/>
              <p:nvPr/>
            </p:nvSpPr>
            <p:spPr>
              <a:xfrm>
                <a:off x="3823" y="3386"/>
                <a:ext cx="72" cy="65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5" y="0"/>
                    </a:moveTo>
                    <a:cubicBezTo>
                      <a:pt x="8" y="0"/>
                      <a:pt x="11" y="2"/>
                      <a:pt x="11" y="5"/>
                    </a:cubicBezTo>
                    <a:cubicBezTo>
                      <a:pt x="11" y="8"/>
                      <a:pt x="8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moveTo>
                      <a:pt x="5" y="0"/>
                    </a:moveTo>
                    <a:cubicBezTo>
                      <a:pt x="8" y="0"/>
                      <a:pt x="10" y="2"/>
                      <a:pt x="10" y="5"/>
                    </a:cubicBezTo>
                    <a:cubicBezTo>
                      <a:pt x="10" y="8"/>
                      <a:pt x="8" y="10"/>
                      <a:pt x="5" y="10"/>
                    </a:cubicBez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</a:path>
                </a:pathLst>
              </a:custGeom>
              <a:solidFill>
                <a:srgbClr val="A9A8A7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2" name="Google Shape;2311;p37">
                <a:extLst>
                  <a:ext uri="{FF2B5EF4-FFF2-40B4-BE49-F238E27FC236}">
                    <a16:creationId xmlns:a16="http://schemas.microsoft.com/office/drawing/2014/main" id="{471AB940-29EE-642D-FAF3-456AA6733C1A}"/>
                  </a:ext>
                </a:extLst>
              </p:cNvPr>
              <p:cNvSpPr/>
              <p:nvPr/>
            </p:nvSpPr>
            <p:spPr>
              <a:xfrm>
                <a:off x="3849" y="3412"/>
                <a:ext cx="20" cy="13"/>
              </a:xfrm>
              <a:prstGeom prst="ellipse">
                <a:avLst/>
              </a:prstGeom>
              <a:solidFill>
                <a:srgbClr val="615E5D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3" name="Google Shape;2312;p37">
                <a:extLst>
                  <a:ext uri="{FF2B5EF4-FFF2-40B4-BE49-F238E27FC236}">
                    <a16:creationId xmlns:a16="http://schemas.microsoft.com/office/drawing/2014/main" id="{615479EA-2A6A-26A5-C01F-8532C71A62AD}"/>
                  </a:ext>
                </a:extLst>
              </p:cNvPr>
              <p:cNvSpPr/>
              <p:nvPr/>
            </p:nvSpPr>
            <p:spPr>
              <a:xfrm>
                <a:off x="3843" y="3406"/>
                <a:ext cx="32" cy="32"/>
              </a:xfrm>
              <a:prstGeom prst="ellipse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4" name="Google Shape;2313;p37">
                <a:extLst>
                  <a:ext uri="{FF2B5EF4-FFF2-40B4-BE49-F238E27FC236}">
                    <a16:creationId xmlns:a16="http://schemas.microsoft.com/office/drawing/2014/main" id="{BA136D60-447C-E99C-34A4-840A96781F35}"/>
                  </a:ext>
                </a:extLst>
              </p:cNvPr>
              <p:cNvSpPr/>
              <p:nvPr/>
            </p:nvSpPr>
            <p:spPr>
              <a:xfrm>
                <a:off x="3849" y="3412"/>
                <a:ext cx="20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5" name="Google Shape;2314;p37">
                <a:extLst>
                  <a:ext uri="{FF2B5EF4-FFF2-40B4-BE49-F238E27FC236}">
                    <a16:creationId xmlns:a16="http://schemas.microsoft.com/office/drawing/2014/main" id="{365B9733-E1DC-30D6-1D25-B335E642F7E4}"/>
                  </a:ext>
                </a:extLst>
              </p:cNvPr>
              <p:cNvSpPr/>
              <p:nvPr/>
            </p:nvSpPr>
            <p:spPr>
              <a:xfrm>
                <a:off x="3849" y="3412"/>
                <a:ext cx="20" cy="20"/>
              </a:xfrm>
              <a:custGeom>
                <a:avLst/>
                <a:gdLst/>
                <a:ahLst/>
                <a:cxnLst/>
                <a:rect l="l" t="t" r="r" b="b"/>
                <a:pathLst>
                  <a:path w="3" h="3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6" name="Google Shape;2315;p37">
                <a:extLst>
                  <a:ext uri="{FF2B5EF4-FFF2-40B4-BE49-F238E27FC236}">
                    <a16:creationId xmlns:a16="http://schemas.microsoft.com/office/drawing/2014/main" id="{64416523-6CB4-4BE7-B8C8-FC5ECCE2D405}"/>
                  </a:ext>
                </a:extLst>
              </p:cNvPr>
              <p:cNvSpPr/>
              <p:nvPr/>
            </p:nvSpPr>
            <p:spPr>
              <a:xfrm>
                <a:off x="4046" y="3256"/>
                <a:ext cx="19" cy="32"/>
              </a:xfrm>
              <a:prstGeom prst="ellipse">
                <a:avLst/>
              </a:prstGeom>
              <a:solidFill>
                <a:srgbClr val="606E85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7" name="Google Shape;2316;p37">
                <a:extLst>
                  <a:ext uri="{FF2B5EF4-FFF2-40B4-BE49-F238E27FC236}">
                    <a16:creationId xmlns:a16="http://schemas.microsoft.com/office/drawing/2014/main" id="{622515C2-5739-EA71-8C18-095F4A7383E4}"/>
                  </a:ext>
                </a:extLst>
              </p:cNvPr>
              <p:cNvSpPr/>
              <p:nvPr/>
            </p:nvSpPr>
            <p:spPr>
              <a:xfrm>
                <a:off x="4052" y="3256"/>
                <a:ext cx="13" cy="32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8" name="Google Shape;2317;p37">
                <a:extLst>
                  <a:ext uri="{FF2B5EF4-FFF2-40B4-BE49-F238E27FC236}">
                    <a16:creationId xmlns:a16="http://schemas.microsoft.com/office/drawing/2014/main" id="{C5082BDC-3FC4-4142-3023-0A41015D7C4D}"/>
                  </a:ext>
                </a:extLst>
              </p:cNvPr>
              <p:cNvSpPr/>
              <p:nvPr/>
            </p:nvSpPr>
            <p:spPr>
              <a:xfrm>
                <a:off x="3967" y="3165"/>
                <a:ext cx="33" cy="71"/>
              </a:xfrm>
              <a:custGeom>
                <a:avLst/>
                <a:gdLst/>
                <a:ahLst/>
                <a:cxnLst/>
                <a:rect l="l" t="t" r="r" b="b"/>
                <a:pathLst>
                  <a:path w="5" h="11" extrusionOk="0">
                    <a:moveTo>
                      <a:pt x="4" y="0"/>
                    </a:moveTo>
                    <a:lnTo>
                      <a:pt x="1" y="0"/>
                    </a:lnTo>
                    <a:cubicBezTo>
                      <a:pt x="1" y="0"/>
                      <a:pt x="0" y="0"/>
                      <a:pt x="0" y="0"/>
                    </a:cubicBezTo>
                    <a:lnTo>
                      <a:pt x="1" y="10"/>
                    </a:lnTo>
                    <a:cubicBezTo>
                      <a:pt x="1" y="10"/>
                      <a:pt x="1" y="11"/>
                      <a:pt x="2" y="10"/>
                    </a:cubicBezTo>
                    <a:lnTo>
                      <a:pt x="4" y="10"/>
                    </a:lnTo>
                    <a:cubicBezTo>
                      <a:pt x="5" y="10"/>
                      <a:pt x="5" y="10"/>
                      <a:pt x="5" y="10"/>
                    </a:cubicBezTo>
                    <a:lnTo>
                      <a:pt x="5" y="1"/>
                    </a:ln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solidFill>
                <a:srgbClr val="C2C1C1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09" name="Google Shape;2318;p37">
                <a:extLst>
                  <a:ext uri="{FF2B5EF4-FFF2-40B4-BE49-F238E27FC236}">
                    <a16:creationId xmlns:a16="http://schemas.microsoft.com/office/drawing/2014/main" id="{FF66E1FF-0827-9C68-40CE-C206DCC30712}"/>
                  </a:ext>
                </a:extLst>
              </p:cNvPr>
              <p:cNvSpPr/>
              <p:nvPr/>
            </p:nvSpPr>
            <p:spPr>
              <a:xfrm>
                <a:off x="3974" y="3165"/>
                <a:ext cx="26" cy="71"/>
              </a:xfrm>
              <a:custGeom>
                <a:avLst/>
                <a:gdLst/>
                <a:ahLst/>
                <a:cxnLst/>
                <a:rect l="l" t="t" r="r" b="b"/>
                <a:pathLst>
                  <a:path w="4" h="11" extrusionOk="0">
                    <a:moveTo>
                      <a:pt x="3" y="0"/>
                    </a:moveTo>
                    <a:lnTo>
                      <a:pt x="1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10"/>
                    </a:lnTo>
                    <a:cubicBezTo>
                      <a:pt x="0" y="10"/>
                      <a:pt x="0" y="11"/>
                      <a:pt x="1" y="10"/>
                    </a:cubicBezTo>
                    <a:lnTo>
                      <a:pt x="3" y="10"/>
                    </a:lnTo>
                    <a:cubicBezTo>
                      <a:pt x="4" y="10"/>
                      <a:pt x="3" y="10"/>
                      <a:pt x="4" y="10"/>
                    </a:cubicBezTo>
                    <a:lnTo>
                      <a:pt x="4" y="6"/>
                    </a:lnTo>
                    <a:lnTo>
                      <a:pt x="4" y="1"/>
                    </a:lnTo>
                    <a:cubicBezTo>
                      <a:pt x="4" y="0"/>
                      <a:pt x="3" y="0"/>
                      <a:pt x="3" y="0"/>
                    </a:cubicBezTo>
                  </a:path>
                </a:pathLst>
              </a:custGeom>
              <a:solidFill>
                <a:srgbClr val="606E85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0" name="Google Shape;2319;p37">
                <a:extLst>
                  <a:ext uri="{FF2B5EF4-FFF2-40B4-BE49-F238E27FC236}">
                    <a16:creationId xmlns:a16="http://schemas.microsoft.com/office/drawing/2014/main" id="{2BD7C337-1A6B-0DF6-3051-C7C9C282BF13}"/>
                  </a:ext>
                </a:extLst>
              </p:cNvPr>
              <p:cNvSpPr/>
              <p:nvPr/>
            </p:nvSpPr>
            <p:spPr>
              <a:xfrm>
                <a:off x="3980" y="3171"/>
                <a:ext cx="7" cy="13"/>
              </a:xfrm>
              <a:prstGeom prst="ellipse">
                <a:avLst/>
              </a:prstGeom>
              <a:solidFill>
                <a:srgbClr val="61BFF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1" name="Google Shape;2320;p37">
                <a:extLst>
                  <a:ext uri="{FF2B5EF4-FFF2-40B4-BE49-F238E27FC236}">
                    <a16:creationId xmlns:a16="http://schemas.microsoft.com/office/drawing/2014/main" id="{D31B2688-E6E5-F2B6-7E46-F0AF138368F5}"/>
                  </a:ext>
                </a:extLst>
              </p:cNvPr>
              <p:cNvSpPr/>
              <p:nvPr/>
            </p:nvSpPr>
            <p:spPr>
              <a:xfrm>
                <a:off x="3987" y="3210"/>
                <a:ext cx="1" cy="7"/>
              </a:xfrm>
              <a:prstGeom prst="ellipse">
                <a:avLst/>
              </a:prstGeom>
              <a:solidFill>
                <a:srgbClr val="61BFF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2" name="Google Shape;2321;p37">
                <a:extLst>
                  <a:ext uri="{FF2B5EF4-FFF2-40B4-BE49-F238E27FC236}">
                    <a16:creationId xmlns:a16="http://schemas.microsoft.com/office/drawing/2014/main" id="{00841894-CE01-85DB-859D-EA969B6355D4}"/>
                  </a:ext>
                </a:extLst>
              </p:cNvPr>
              <p:cNvSpPr/>
              <p:nvPr/>
            </p:nvSpPr>
            <p:spPr>
              <a:xfrm>
                <a:off x="4006" y="3197"/>
                <a:ext cx="7" cy="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04A5D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3" name="Google Shape;2322;p37">
                <a:extLst>
                  <a:ext uri="{FF2B5EF4-FFF2-40B4-BE49-F238E27FC236}">
                    <a16:creationId xmlns:a16="http://schemas.microsoft.com/office/drawing/2014/main" id="{B258A727-E8EA-65D5-264F-32A74A253A3F}"/>
                  </a:ext>
                </a:extLst>
              </p:cNvPr>
              <p:cNvSpPr/>
              <p:nvPr/>
            </p:nvSpPr>
            <p:spPr>
              <a:xfrm>
                <a:off x="4013" y="3230"/>
                <a:ext cx="6" cy="6"/>
              </a:xfrm>
              <a:prstGeom prst="ellipse">
                <a:avLst/>
              </a:prstGeom>
              <a:solidFill>
                <a:srgbClr val="504A5D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4" name="Google Shape;2323;p37">
                <a:extLst>
                  <a:ext uri="{FF2B5EF4-FFF2-40B4-BE49-F238E27FC236}">
                    <a16:creationId xmlns:a16="http://schemas.microsoft.com/office/drawing/2014/main" id="{FDF25872-AFE8-CC55-782B-1877BE9E7A67}"/>
                  </a:ext>
                </a:extLst>
              </p:cNvPr>
              <p:cNvSpPr/>
              <p:nvPr/>
            </p:nvSpPr>
            <p:spPr>
              <a:xfrm>
                <a:off x="3987" y="3210"/>
                <a:ext cx="26" cy="26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0" y="0"/>
                    </a:moveTo>
                    <a:lnTo>
                      <a:pt x="3" y="1"/>
                    </a:lnTo>
                    <a:lnTo>
                      <a:pt x="3" y="2"/>
                    </a:lnTo>
                    <a:lnTo>
                      <a:pt x="4" y="3"/>
                    </a:lnTo>
                    <a:cubicBezTo>
                      <a:pt x="4" y="4"/>
                      <a:pt x="4" y="4"/>
                      <a:pt x="4" y="4"/>
                    </a:cubicBezTo>
                    <a:lnTo>
                      <a:pt x="3" y="2"/>
                    </a:lnTo>
                    <a:lnTo>
                      <a:pt x="3" y="2"/>
                    </a:lnTo>
                    <a:lnTo>
                      <a:pt x="0" y="1"/>
                    </a:ln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5949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5" name="Google Shape;2324;p37">
                <a:extLst>
                  <a:ext uri="{FF2B5EF4-FFF2-40B4-BE49-F238E27FC236}">
                    <a16:creationId xmlns:a16="http://schemas.microsoft.com/office/drawing/2014/main" id="{03B7E624-A961-70C0-8ABE-F8A78E90F6D9}"/>
                  </a:ext>
                </a:extLst>
              </p:cNvPr>
              <p:cNvSpPr/>
              <p:nvPr/>
            </p:nvSpPr>
            <p:spPr>
              <a:xfrm>
                <a:off x="4000" y="3217"/>
                <a:ext cx="6" cy="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ubicBezTo>
                      <a:pt x="0" y="0"/>
                      <a:pt x="0" y="1"/>
                      <a:pt x="0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solidFill>
                <a:srgbClr val="95949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6" name="Google Shape;2325;p37">
                <a:extLst>
                  <a:ext uri="{FF2B5EF4-FFF2-40B4-BE49-F238E27FC236}">
                    <a16:creationId xmlns:a16="http://schemas.microsoft.com/office/drawing/2014/main" id="{6AB5BEED-061D-D112-269D-209E23C76D88}"/>
                  </a:ext>
                </a:extLst>
              </p:cNvPr>
              <p:cNvSpPr/>
              <p:nvPr/>
            </p:nvSpPr>
            <p:spPr>
              <a:xfrm>
                <a:off x="3987" y="3178"/>
                <a:ext cx="26" cy="26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0" y="0"/>
                    </a:moveTo>
                    <a:lnTo>
                      <a:pt x="2" y="1"/>
                    </a:lnTo>
                    <a:lnTo>
                      <a:pt x="3" y="1"/>
                    </a:lnTo>
                    <a:lnTo>
                      <a:pt x="4" y="4"/>
                    </a:lnTo>
                    <a:cubicBezTo>
                      <a:pt x="4" y="4"/>
                      <a:pt x="4" y="4"/>
                      <a:pt x="3" y="4"/>
                    </a:cubicBezTo>
                    <a:lnTo>
                      <a:pt x="3" y="1"/>
                    </a:lnTo>
                    <a:lnTo>
                      <a:pt x="2" y="1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5949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7" name="Google Shape;2326;p37">
                <a:extLst>
                  <a:ext uri="{FF2B5EF4-FFF2-40B4-BE49-F238E27FC236}">
                    <a16:creationId xmlns:a16="http://schemas.microsoft.com/office/drawing/2014/main" id="{55A0088A-86F4-B463-D38E-382D40FBA71A}"/>
                  </a:ext>
                </a:extLst>
              </p:cNvPr>
              <p:cNvSpPr/>
              <p:nvPr/>
            </p:nvSpPr>
            <p:spPr>
              <a:xfrm>
                <a:off x="4000" y="3184"/>
                <a:ext cx="6" cy="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59493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8" name="Google Shape;2327;p37">
                <a:extLst>
                  <a:ext uri="{FF2B5EF4-FFF2-40B4-BE49-F238E27FC236}">
                    <a16:creationId xmlns:a16="http://schemas.microsoft.com/office/drawing/2014/main" id="{188A30D3-BF00-2D5D-A553-D900E16930B4}"/>
                  </a:ext>
                </a:extLst>
              </p:cNvPr>
              <p:cNvSpPr/>
              <p:nvPr/>
            </p:nvSpPr>
            <p:spPr>
              <a:xfrm>
                <a:off x="3869" y="3223"/>
                <a:ext cx="13" cy="39"/>
              </a:xfrm>
              <a:custGeom>
                <a:avLst/>
                <a:gdLst/>
                <a:ahLst/>
                <a:cxnLst/>
                <a:rect l="l" t="t" r="r" b="b"/>
                <a:pathLst>
                  <a:path w="2" h="6" extrusionOk="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1" y="1"/>
                    </a:lnTo>
                    <a:lnTo>
                      <a:pt x="1" y="4"/>
                    </a:lnTo>
                    <a:lnTo>
                      <a:pt x="0" y="5"/>
                    </a:lnTo>
                    <a:cubicBezTo>
                      <a:pt x="0" y="6"/>
                      <a:pt x="0" y="6"/>
                      <a:pt x="0" y="6"/>
                    </a:cubicBezTo>
                    <a:lnTo>
                      <a:pt x="2" y="5"/>
                    </a:lnTo>
                    <a:lnTo>
                      <a:pt x="2" y="1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606E85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19" name="Google Shape;2328;p37">
                <a:extLst>
                  <a:ext uri="{FF2B5EF4-FFF2-40B4-BE49-F238E27FC236}">
                    <a16:creationId xmlns:a16="http://schemas.microsoft.com/office/drawing/2014/main" id="{6ED39950-5F35-34CD-E818-E04E45E7F439}"/>
                  </a:ext>
                </a:extLst>
              </p:cNvPr>
              <p:cNvSpPr/>
              <p:nvPr/>
            </p:nvSpPr>
            <p:spPr>
              <a:xfrm>
                <a:off x="3869" y="3236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0" name="Google Shape;2329;p37">
                <a:extLst>
                  <a:ext uri="{FF2B5EF4-FFF2-40B4-BE49-F238E27FC236}">
                    <a16:creationId xmlns:a16="http://schemas.microsoft.com/office/drawing/2014/main" id="{ABDC78D8-8E44-3F14-7EB0-ECF2FA8524EE}"/>
                  </a:ext>
                </a:extLst>
              </p:cNvPr>
              <p:cNvSpPr/>
              <p:nvPr/>
            </p:nvSpPr>
            <p:spPr>
              <a:xfrm>
                <a:off x="3823" y="3113"/>
                <a:ext cx="66" cy="78"/>
              </a:xfrm>
              <a:custGeom>
                <a:avLst/>
                <a:gdLst/>
                <a:ahLst/>
                <a:cxnLst/>
                <a:rect l="l" t="t" r="r" b="b"/>
                <a:pathLst>
                  <a:path w="66" h="78" extrusionOk="0">
                    <a:moveTo>
                      <a:pt x="13" y="0"/>
                    </a:moveTo>
                    <a:lnTo>
                      <a:pt x="66" y="71"/>
                    </a:lnTo>
                    <a:lnTo>
                      <a:pt x="52" y="78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1" name="Google Shape;2330;p37">
                <a:extLst>
                  <a:ext uri="{FF2B5EF4-FFF2-40B4-BE49-F238E27FC236}">
                    <a16:creationId xmlns:a16="http://schemas.microsoft.com/office/drawing/2014/main" id="{719008A9-4B28-CED5-32F4-6BA98F3555C9}"/>
                  </a:ext>
                </a:extLst>
              </p:cNvPr>
              <p:cNvSpPr/>
              <p:nvPr/>
            </p:nvSpPr>
            <p:spPr>
              <a:xfrm>
                <a:off x="3817" y="3113"/>
                <a:ext cx="65" cy="84"/>
              </a:xfrm>
              <a:custGeom>
                <a:avLst/>
                <a:gdLst/>
                <a:ahLst/>
                <a:cxnLst/>
                <a:rect l="l" t="t" r="r" b="b"/>
                <a:pathLst>
                  <a:path w="65" h="84" extrusionOk="0">
                    <a:moveTo>
                      <a:pt x="13" y="0"/>
                    </a:moveTo>
                    <a:lnTo>
                      <a:pt x="65" y="78"/>
                    </a:lnTo>
                    <a:lnTo>
                      <a:pt x="52" y="84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35312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2" name="Google Shape;2331;p37">
                <a:extLst>
                  <a:ext uri="{FF2B5EF4-FFF2-40B4-BE49-F238E27FC236}">
                    <a16:creationId xmlns:a16="http://schemas.microsoft.com/office/drawing/2014/main" id="{D8BFD8E2-B874-7874-529C-F9C4554A9348}"/>
                  </a:ext>
                </a:extLst>
              </p:cNvPr>
              <p:cNvSpPr/>
              <p:nvPr/>
            </p:nvSpPr>
            <p:spPr>
              <a:xfrm>
                <a:off x="3817" y="3119"/>
                <a:ext cx="58" cy="78"/>
              </a:xfrm>
              <a:custGeom>
                <a:avLst/>
                <a:gdLst/>
                <a:ahLst/>
                <a:cxnLst/>
                <a:rect l="l" t="t" r="r" b="b"/>
                <a:pathLst>
                  <a:path w="58" h="78" extrusionOk="0">
                    <a:moveTo>
                      <a:pt x="6" y="0"/>
                    </a:moveTo>
                    <a:lnTo>
                      <a:pt x="58" y="72"/>
                    </a:lnTo>
                    <a:lnTo>
                      <a:pt x="45" y="78"/>
                    </a:lnTo>
                    <a:lnTo>
                      <a:pt x="0" y="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43F3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3" name="Google Shape;2332;p37">
                <a:extLst>
                  <a:ext uri="{FF2B5EF4-FFF2-40B4-BE49-F238E27FC236}">
                    <a16:creationId xmlns:a16="http://schemas.microsoft.com/office/drawing/2014/main" id="{DC10B623-70C7-8FC0-FA0B-35278718DD36}"/>
                  </a:ext>
                </a:extLst>
              </p:cNvPr>
              <p:cNvSpPr/>
              <p:nvPr/>
            </p:nvSpPr>
            <p:spPr>
              <a:xfrm>
                <a:off x="3810" y="3119"/>
                <a:ext cx="59" cy="85"/>
              </a:xfrm>
              <a:custGeom>
                <a:avLst/>
                <a:gdLst/>
                <a:ahLst/>
                <a:cxnLst/>
                <a:rect l="l" t="t" r="r" b="b"/>
                <a:pathLst>
                  <a:path w="59" h="85" extrusionOk="0">
                    <a:moveTo>
                      <a:pt x="7" y="0"/>
                    </a:moveTo>
                    <a:lnTo>
                      <a:pt x="59" y="78"/>
                    </a:lnTo>
                    <a:lnTo>
                      <a:pt x="46" y="85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4504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4" name="Google Shape;2333;p37">
                <a:extLst>
                  <a:ext uri="{FF2B5EF4-FFF2-40B4-BE49-F238E27FC236}">
                    <a16:creationId xmlns:a16="http://schemas.microsoft.com/office/drawing/2014/main" id="{513BA4CB-392D-D33D-EBE7-FC99F0FBD927}"/>
                  </a:ext>
                </a:extLst>
              </p:cNvPr>
              <p:cNvSpPr/>
              <p:nvPr/>
            </p:nvSpPr>
            <p:spPr>
              <a:xfrm>
                <a:off x="3803" y="3126"/>
                <a:ext cx="59" cy="84"/>
              </a:xfrm>
              <a:custGeom>
                <a:avLst/>
                <a:gdLst/>
                <a:ahLst/>
                <a:cxnLst/>
                <a:rect l="l" t="t" r="r" b="b"/>
                <a:pathLst>
                  <a:path w="59" h="84" extrusionOk="0">
                    <a:moveTo>
                      <a:pt x="14" y="0"/>
                    </a:moveTo>
                    <a:lnTo>
                      <a:pt x="59" y="71"/>
                    </a:lnTo>
                    <a:lnTo>
                      <a:pt x="53" y="84"/>
                    </a:lnTo>
                    <a:lnTo>
                      <a:pt x="0" y="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5D5A5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5" name="Google Shape;2334;p37">
                <a:extLst>
                  <a:ext uri="{FF2B5EF4-FFF2-40B4-BE49-F238E27FC236}">
                    <a16:creationId xmlns:a16="http://schemas.microsoft.com/office/drawing/2014/main" id="{95D567DD-9FDA-8B2A-90EF-0D17B3CAC374}"/>
                  </a:ext>
                </a:extLst>
              </p:cNvPr>
              <p:cNvSpPr/>
              <p:nvPr/>
            </p:nvSpPr>
            <p:spPr>
              <a:xfrm>
                <a:off x="3797" y="3126"/>
                <a:ext cx="59" cy="84"/>
              </a:xfrm>
              <a:custGeom>
                <a:avLst/>
                <a:gdLst/>
                <a:ahLst/>
                <a:cxnLst/>
                <a:rect l="l" t="t" r="r" b="b"/>
                <a:pathLst>
                  <a:path w="59" h="84" extrusionOk="0">
                    <a:moveTo>
                      <a:pt x="13" y="0"/>
                    </a:moveTo>
                    <a:lnTo>
                      <a:pt x="59" y="78"/>
                    </a:lnTo>
                    <a:lnTo>
                      <a:pt x="52" y="8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C696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6" name="Google Shape;2335;p37">
                <a:extLst>
                  <a:ext uri="{FF2B5EF4-FFF2-40B4-BE49-F238E27FC236}">
                    <a16:creationId xmlns:a16="http://schemas.microsoft.com/office/drawing/2014/main" id="{B2234C9F-911A-2565-0A46-01591669A676}"/>
                  </a:ext>
                </a:extLst>
              </p:cNvPr>
              <p:cNvSpPr/>
              <p:nvPr/>
            </p:nvSpPr>
            <p:spPr>
              <a:xfrm>
                <a:off x="3790" y="3132"/>
                <a:ext cx="66" cy="85"/>
              </a:xfrm>
              <a:custGeom>
                <a:avLst/>
                <a:gdLst/>
                <a:ahLst/>
                <a:cxnLst/>
                <a:rect l="l" t="t" r="r" b="b"/>
                <a:pathLst>
                  <a:path w="66" h="85" extrusionOk="0">
                    <a:moveTo>
                      <a:pt x="13" y="0"/>
                    </a:moveTo>
                    <a:lnTo>
                      <a:pt x="66" y="78"/>
                    </a:lnTo>
                    <a:lnTo>
                      <a:pt x="53" y="85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8777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7" name="Google Shape;2336;p37">
                <a:extLst>
                  <a:ext uri="{FF2B5EF4-FFF2-40B4-BE49-F238E27FC236}">
                    <a16:creationId xmlns:a16="http://schemas.microsoft.com/office/drawing/2014/main" id="{DC0AAC55-EC2F-E0C9-C7A3-20790862F976}"/>
                  </a:ext>
                </a:extLst>
              </p:cNvPr>
              <p:cNvSpPr/>
              <p:nvPr/>
            </p:nvSpPr>
            <p:spPr>
              <a:xfrm>
                <a:off x="3784" y="3139"/>
                <a:ext cx="65" cy="78"/>
              </a:xfrm>
              <a:custGeom>
                <a:avLst/>
                <a:gdLst/>
                <a:ahLst/>
                <a:cxnLst/>
                <a:rect l="l" t="t" r="r" b="b"/>
                <a:pathLst>
                  <a:path w="65" h="78" extrusionOk="0">
                    <a:moveTo>
                      <a:pt x="13" y="0"/>
                    </a:moveTo>
                    <a:lnTo>
                      <a:pt x="65" y="71"/>
                    </a:lnTo>
                    <a:lnTo>
                      <a:pt x="52" y="78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81807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8" name="Google Shape;2337;p37">
                <a:extLst>
                  <a:ext uri="{FF2B5EF4-FFF2-40B4-BE49-F238E27FC236}">
                    <a16:creationId xmlns:a16="http://schemas.microsoft.com/office/drawing/2014/main" id="{E11591D8-FEDE-0725-83DF-B8EA938247A5}"/>
                  </a:ext>
                </a:extLst>
              </p:cNvPr>
              <p:cNvSpPr/>
              <p:nvPr/>
            </p:nvSpPr>
            <p:spPr>
              <a:xfrm>
                <a:off x="3777" y="3139"/>
                <a:ext cx="66" cy="84"/>
              </a:xfrm>
              <a:custGeom>
                <a:avLst/>
                <a:gdLst/>
                <a:ahLst/>
                <a:cxnLst/>
                <a:rect l="l" t="t" r="r" b="b"/>
                <a:pathLst>
                  <a:path w="66" h="84" extrusionOk="0">
                    <a:moveTo>
                      <a:pt x="13" y="0"/>
                    </a:moveTo>
                    <a:lnTo>
                      <a:pt x="66" y="78"/>
                    </a:lnTo>
                    <a:lnTo>
                      <a:pt x="53" y="84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4727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29" name="Google Shape;2338;p37">
                <a:extLst>
                  <a:ext uri="{FF2B5EF4-FFF2-40B4-BE49-F238E27FC236}">
                    <a16:creationId xmlns:a16="http://schemas.microsoft.com/office/drawing/2014/main" id="{522D249D-22FC-B04A-3E3B-75A17B047C2F}"/>
                  </a:ext>
                </a:extLst>
              </p:cNvPr>
              <p:cNvSpPr/>
              <p:nvPr/>
            </p:nvSpPr>
            <p:spPr>
              <a:xfrm>
                <a:off x="3777" y="3145"/>
                <a:ext cx="59" cy="85"/>
              </a:xfrm>
              <a:custGeom>
                <a:avLst/>
                <a:gdLst/>
                <a:ahLst/>
                <a:cxnLst/>
                <a:rect l="l" t="t" r="r" b="b"/>
                <a:pathLst>
                  <a:path w="59" h="85" extrusionOk="0">
                    <a:moveTo>
                      <a:pt x="7" y="0"/>
                    </a:moveTo>
                    <a:lnTo>
                      <a:pt x="59" y="72"/>
                    </a:lnTo>
                    <a:lnTo>
                      <a:pt x="46" y="85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67646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0" name="Google Shape;2339;p37">
                <a:extLst>
                  <a:ext uri="{FF2B5EF4-FFF2-40B4-BE49-F238E27FC236}">
                    <a16:creationId xmlns:a16="http://schemas.microsoft.com/office/drawing/2014/main" id="{997466C8-9973-019B-3695-9DC51EEA6081}"/>
                  </a:ext>
                </a:extLst>
              </p:cNvPr>
              <p:cNvSpPr/>
              <p:nvPr/>
            </p:nvSpPr>
            <p:spPr>
              <a:xfrm>
                <a:off x="3771" y="3145"/>
                <a:ext cx="59" cy="85"/>
              </a:xfrm>
              <a:custGeom>
                <a:avLst/>
                <a:gdLst/>
                <a:ahLst/>
                <a:cxnLst/>
                <a:rect l="l" t="t" r="r" b="b"/>
                <a:pathLst>
                  <a:path w="59" h="85" extrusionOk="0">
                    <a:moveTo>
                      <a:pt x="6" y="0"/>
                    </a:moveTo>
                    <a:lnTo>
                      <a:pt x="59" y="78"/>
                    </a:lnTo>
                    <a:lnTo>
                      <a:pt x="46" y="85"/>
                    </a:lnTo>
                    <a:lnTo>
                      <a:pt x="0" y="1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59555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1" name="Google Shape;2340;p37">
                <a:extLst>
                  <a:ext uri="{FF2B5EF4-FFF2-40B4-BE49-F238E27FC236}">
                    <a16:creationId xmlns:a16="http://schemas.microsoft.com/office/drawing/2014/main" id="{9FEA8043-87C5-9E07-8457-18EE7886EF5D}"/>
                  </a:ext>
                </a:extLst>
              </p:cNvPr>
              <p:cNvSpPr/>
              <p:nvPr/>
            </p:nvSpPr>
            <p:spPr>
              <a:xfrm>
                <a:off x="3764" y="3152"/>
                <a:ext cx="59" cy="84"/>
              </a:xfrm>
              <a:custGeom>
                <a:avLst/>
                <a:gdLst/>
                <a:ahLst/>
                <a:cxnLst/>
                <a:rect l="l" t="t" r="r" b="b"/>
                <a:pathLst>
                  <a:path w="59" h="84" extrusionOk="0">
                    <a:moveTo>
                      <a:pt x="13" y="0"/>
                    </a:moveTo>
                    <a:lnTo>
                      <a:pt x="59" y="78"/>
                    </a:lnTo>
                    <a:lnTo>
                      <a:pt x="53" y="84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4A464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2" name="Google Shape;2341;p37">
                <a:extLst>
                  <a:ext uri="{FF2B5EF4-FFF2-40B4-BE49-F238E27FC236}">
                    <a16:creationId xmlns:a16="http://schemas.microsoft.com/office/drawing/2014/main" id="{A4B7459B-ED56-8AC5-2A38-EB4E5D23D48F}"/>
                  </a:ext>
                </a:extLst>
              </p:cNvPr>
              <p:cNvSpPr/>
              <p:nvPr/>
            </p:nvSpPr>
            <p:spPr>
              <a:xfrm>
                <a:off x="3758" y="3158"/>
                <a:ext cx="59" cy="78"/>
              </a:xfrm>
              <a:custGeom>
                <a:avLst/>
                <a:gdLst/>
                <a:ahLst/>
                <a:cxnLst/>
                <a:rect l="l" t="t" r="r" b="b"/>
                <a:pathLst>
                  <a:path w="59" h="78" extrusionOk="0">
                    <a:moveTo>
                      <a:pt x="13" y="0"/>
                    </a:moveTo>
                    <a:lnTo>
                      <a:pt x="59" y="72"/>
                    </a:lnTo>
                    <a:lnTo>
                      <a:pt x="52" y="78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3" name="Google Shape;2342;p37">
                <a:extLst>
                  <a:ext uri="{FF2B5EF4-FFF2-40B4-BE49-F238E27FC236}">
                    <a16:creationId xmlns:a16="http://schemas.microsoft.com/office/drawing/2014/main" id="{3764A264-F255-41ED-14B1-E6A8FD63B51C}"/>
                  </a:ext>
                </a:extLst>
              </p:cNvPr>
              <p:cNvSpPr/>
              <p:nvPr/>
            </p:nvSpPr>
            <p:spPr>
              <a:xfrm>
                <a:off x="3797" y="3126"/>
                <a:ext cx="52" cy="84"/>
              </a:xfrm>
              <a:custGeom>
                <a:avLst/>
                <a:gdLst/>
                <a:ahLst/>
                <a:cxnLst/>
                <a:rect l="l" t="t" r="r" b="b"/>
                <a:pathLst>
                  <a:path w="8" h="13" extrusionOk="0">
                    <a:moveTo>
                      <a:pt x="7" y="0"/>
                    </a:moveTo>
                    <a:lnTo>
                      <a:pt x="2" y="0"/>
                    </a:lnTo>
                    <a:cubicBezTo>
                      <a:pt x="2" y="0"/>
                      <a:pt x="1" y="1"/>
                      <a:pt x="1" y="1"/>
                    </a:cubicBezTo>
                    <a:lnTo>
                      <a:pt x="0" y="12"/>
                    </a:lnTo>
                    <a:cubicBezTo>
                      <a:pt x="0" y="13"/>
                      <a:pt x="1" y="13"/>
                      <a:pt x="1" y="13"/>
                    </a:cubicBezTo>
                    <a:lnTo>
                      <a:pt x="7" y="13"/>
                    </a:lnTo>
                    <a:cubicBezTo>
                      <a:pt x="8" y="13"/>
                      <a:pt x="8" y="13"/>
                      <a:pt x="8" y="12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4" name="Google Shape;2343;p37">
                <a:extLst>
                  <a:ext uri="{FF2B5EF4-FFF2-40B4-BE49-F238E27FC236}">
                    <a16:creationId xmlns:a16="http://schemas.microsoft.com/office/drawing/2014/main" id="{A8E90D3E-7766-66BF-AC51-DE78C9C15F1E}"/>
                  </a:ext>
                </a:extLst>
              </p:cNvPr>
              <p:cNvSpPr/>
              <p:nvPr/>
            </p:nvSpPr>
            <p:spPr>
              <a:xfrm>
                <a:off x="3483" y="3314"/>
                <a:ext cx="163" cy="53"/>
              </a:xfrm>
              <a:custGeom>
                <a:avLst/>
                <a:gdLst/>
                <a:ahLst/>
                <a:cxnLst/>
                <a:rect l="l" t="t" r="r" b="b"/>
                <a:pathLst>
                  <a:path w="25" h="8" extrusionOk="0">
                    <a:moveTo>
                      <a:pt x="2" y="3"/>
                    </a:moveTo>
                    <a:lnTo>
                      <a:pt x="0" y="7"/>
                    </a:lnTo>
                    <a:lnTo>
                      <a:pt x="25" y="8"/>
                    </a:lnTo>
                    <a:lnTo>
                      <a:pt x="24" y="0"/>
                    </a:lnTo>
                    <a:lnTo>
                      <a:pt x="2" y="3"/>
                    </a:lnTo>
                  </a:path>
                </a:pathLst>
              </a:custGeom>
              <a:solidFill>
                <a:srgbClr val="3D484D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5" name="Google Shape;2344;p37">
                <a:extLst>
                  <a:ext uri="{FF2B5EF4-FFF2-40B4-BE49-F238E27FC236}">
                    <a16:creationId xmlns:a16="http://schemas.microsoft.com/office/drawing/2014/main" id="{EA4EA7D8-06D8-3346-47C3-41D7973746BE}"/>
                  </a:ext>
                </a:extLst>
              </p:cNvPr>
              <p:cNvSpPr/>
              <p:nvPr/>
            </p:nvSpPr>
            <p:spPr>
              <a:xfrm>
                <a:off x="3457" y="3399"/>
                <a:ext cx="117" cy="26"/>
              </a:xfrm>
              <a:prstGeom prst="rect">
                <a:avLst/>
              </a:prstGeom>
              <a:solidFill>
                <a:srgbClr val="72706F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6" name="Google Shape;2345;p37">
                <a:extLst>
                  <a:ext uri="{FF2B5EF4-FFF2-40B4-BE49-F238E27FC236}">
                    <a16:creationId xmlns:a16="http://schemas.microsoft.com/office/drawing/2014/main" id="{57564062-4E46-62E4-9B37-FCFA4B51A8ED}"/>
                  </a:ext>
                </a:extLst>
              </p:cNvPr>
              <p:cNvSpPr/>
              <p:nvPr/>
            </p:nvSpPr>
            <p:spPr>
              <a:xfrm>
                <a:off x="3443" y="3406"/>
                <a:ext cx="230" cy="13"/>
              </a:xfrm>
              <a:prstGeom prst="rect">
                <a:avLst/>
              </a:prstGeom>
              <a:solidFill>
                <a:srgbClr val="959493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7" name="Google Shape;2346;p37">
                <a:extLst>
                  <a:ext uri="{FF2B5EF4-FFF2-40B4-BE49-F238E27FC236}">
                    <a16:creationId xmlns:a16="http://schemas.microsoft.com/office/drawing/2014/main" id="{848627BF-DF8F-8E40-BA03-F42DF21B0B99}"/>
                  </a:ext>
                </a:extLst>
              </p:cNvPr>
              <p:cNvSpPr/>
              <p:nvPr/>
            </p:nvSpPr>
            <p:spPr>
              <a:xfrm>
                <a:off x="3457" y="3386"/>
                <a:ext cx="301" cy="20"/>
              </a:xfrm>
              <a:prstGeom prst="rect">
                <a:avLst/>
              </a:prstGeom>
              <a:solidFill>
                <a:srgbClr val="ADB4B8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8" name="Google Shape;2347;p37">
                <a:extLst>
                  <a:ext uri="{FF2B5EF4-FFF2-40B4-BE49-F238E27FC236}">
                    <a16:creationId xmlns:a16="http://schemas.microsoft.com/office/drawing/2014/main" id="{4A6B7FDF-B033-972E-21E8-5DC17C696EDF}"/>
                  </a:ext>
                </a:extLst>
              </p:cNvPr>
              <p:cNvSpPr/>
              <p:nvPr/>
            </p:nvSpPr>
            <p:spPr>
              <a:xfrm>
                <a:off x="3437" y="3354"/>
                <a:ext cx="334" cy="32"/>
              </a:xfrm>
              <a:prstGeom prst="rect">
                <a:avLst/>
              </a:prstGeom>
              <a:solidFill>
                <a:srgbClr val="504C4B"/>
              </a:solidFill>
              <a:ln w="9525" cap="flat" cmpd="sng">
                <a:solidFill>
                  <a:srgbClr val="25221E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39" name="Google Shape;2348;p37">
                <a:extLst>
                  <a:ext uri="{FF2B5EF4-FFF2-40B4-BE49-F238E27FC236}">
                    <a16:creationId xmlns:a16="http://schemas.microsoft.com/office/drawing/2014/main" id="{F1AA5CCA-3873-EB09-7D0E-199DE3DCAA4E}"/>
                  </a:ext>
                </a:extLst>
              </p:cNvPr>
              <p:cNvSpPr/>
              <p:nvPr/>
            </p:nvSpPr>
            <p:spPr>
              <a:xfrm>
                <a:off x="3659" y="3367"/>
                <a:ext cx="72" cy="26"/>
              </a:xfrm>
              <a:custGeom>
                <a:avLst/>
                <a:gdLst/>
                <a:ahLst/>
                <a:cxnLst/>
                <a:rect l="l" t="t" r="r" b="b"/>
                <a:pathLst>
                  <a:path w="11" h="4" extrusionOk="0">
                    <a:moveTo>
                      <a:pt x="11" y="0"/>
                    </a:moveTo>
                    <a:lnTo>
                      <a:pt x="9" y="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9" y="4"/>
                    </a:lnTo>
                    <a:lnTo>
                      <a:pt x="11" y="2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504C4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0" name="Google Shape;2349;p37">
                <a:extLst>
                  <a:ext uri="{FF2B5EF4-FFF2-40B4-BE49-F238E27FC236}">
                    <a16:creationId xmlns:a16="http://schemas.microsoft.com/office/drawing/2014/main" id="{038FC637-817E-DA8C-57B0-7AD566ABF049}"/>
                  </a:ext>
                </a:extLst>
              </p:cNvPr>
              <p:cNvSpPr/>
              <p:nvPr/>
            </p:nvSpPr>
            <p:spPr>
              <a:xfrm>
                <a:off x="3476" y="3399"/>
                <a:ext cx="1" cy="1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2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1" name="Google Shape;2350;p37">
                <a:extLst>
                  <a:ext uri="{FF2B5EF4-FFF2-40B4-BE49-F238E27FC236}">
                    <a16:creationId xmlns:a16="http://schemas.microsoft.com/office/drawing/2014/main" id="{703DE4CF-2B85-883E-7471-C5A20AC337E0}"/>
                  </a:ext>
                </a:extLst>
              </p:cNvPr>
              <p:cNvSpPr/>
              <p:nvPr/>
            </p:nvSpPr>
            <p:spPr>
              <a:xfrm>
                <a:off x="3463" y="3340"/>
                <a:ext cx="46" cy="92"/>
              </a:xfrm>
              <a:custGeom>
                <a:avLst/>
                <a:gdLst/>
                <a:ahLst/>
                <a:cxnLst/>
                <a:rect l="l" t="t" r="r" b="b"/>
                <a:pathLst>
                  <a:path w="7" h="14" extrusionOk="0">
                    <a:moveTo>
                      <a:pt x="5" y="0"/>
                    </a:moveTo>
                    <a:cubicBezTo>
                      <a:pt x="2" y="5"/>
                      <a:pt x="1" y="9"/>
                      <a:pt x="0" y="14"/>
                    </a:cubicBezTo>
                    <a:lnTo>
                      <a:pt x="2" y="14"/>
                    </a:lnTo>
                    <a:cubicBezTo>
                      <a:pt x="3" y="9"/>
                      <a:pt x="5" y="4"/>
                      <a:pt x="7" y="0"/>
                    </a:cubicBezTo>
                    <a:lnTo>
                      <a:pt x="5" y="0"/>
                    </a:ln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2" name="Google Shape;2351;p37">
                <a:extLst>
                  <a:ext uri="{FF2B5EF4-FFF2-40B4-BE49-F238E27FC236}">
                    <a16:creationId xmlns:a16="http://schemas.microsoft.com/office/drawing/2014/main" id="{CC042BB4-74DB-AAC7-40AA-9F74CD3F101E}"/>
                  </a:ext>
                </a:extLst>
              </p:cNvPr>
              <p:cNvSpPr/>
              <p:nvPr/>
            </p:nvSpPr>
            <p:spPr>
              <a:xfrm>
                <a:off x="3463" y="3321"/>
                <a:ext cx="203" cy="19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0" extrusionOk="0">
                    <a:moveTo>
                      <a:pt x="31" y="15"/>
                    </a:moveTo>
                    <a:cubicBezTo>
                      <a:pt x="31" y="7"/>
                      <a:pt x="24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0"/>
                      <a:pt x="15" y="30"/>
                    </a:cubicBezTo>
                    <a:cubicBezTo>
                      <a:pt x="24" y="30"/>
                      <a:pt x="31" y="24"/>
                      <a:pt x="31" y="15"/>
                    </a:cubicBezTo>
                    <a:moveTo>
                      <a:pt x="29" y="15"/>
                    </a:moveTo>
                    <a:cubicBezTo>
                      <a:pt x="29" y="22"/>
                      <a:pt x="23" y="28"/>
                      <a:pt x="15" y="28"/>
                    </a:cubicBezTo>
                    <a:cubicBezTo>
                      <a:pt x="8" y="28"/>
                      <a:pt x="2" y="22"/>
                      <a:pt x="2" y="15"/>
                    </a:cubicBezTo>
                    <a:cubicBezTo>
                      <a:pt x="2" y="8"/>
                      <a:pt x="8" y="2"/>
                      <a:pt x="15" y="2"/>
                    </a:cubicBezTo>
                    <a:cubicBezTo>
                      <a:pt x="23" y="2"/>
                      <a:pt x="29" y="8"/>
                      <a:pt x="29" y="15"/>
                    </a:cubicBezTo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3" name="Google Shape;2352;p37">
                <a:extLst>
                  <a:ext uri="{FF2B5EF4-FFF2-40B4-BE49-F238E27FC236}">
                    <a16:creationId xmlns:a16="http://schemas.microsoft.com/office/drawing/2014/main" id="{D8F4357B-0415-5AA3-FE70-C43E263D0433}"/>
                  </a:ext>
                </a:extLst>
              </p:cNvPr>
              <p:cNvSpPr/>
              <p:nvPr/>
            </p:nvSpPr>
            <p:spPr>
              <a:xfrm>
                <a:off x="3470" y="3327"/>
                <a:ext cx="189" cy="18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8" extrusionOk="0">
                    <a:moveTo>
                      <a:pt x="29" y="14"/>
                    </a:moveTo>
                    <a:cubicBezTo>
                      <a:pt x="29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8"/>
                      <a:pt x="14" y="28"/>
                    </a:cubicBezTo>
                    <a:cubicBezTo>
                      <a:pt x="22" y="28"/>
                      <a:pt x="29" y="22"/>
                      <a:pt x="29" y="14"/>
                    </a:cubicBezTo>
                    <a:moveTo>
                      <a:pt x="27" y="14"/>
                    </a:moveTo>
                    <a:cubicBezTo>
                      <a:pt x="27" y="21"/>
                      <a:pt x="21" y="26"/>
                      <a:pt x="14" y="26"/>
                    </a:cubicBezTo>
                    <a:cubicBezTo>
                      <a:pt x="8" y="26"/>
                      <a:pt x="2" y="21"/>
                      <a:pt x="2" y="14"/>
                    </a:cubicBezTo>
                    <a:cubicBezTo>
                      <a:pt x="2" y="7"/>
                      <a:pt x="8" y="2"/>
                      <a:pt x="14" y="2"/>
                    </a:cubicBezTo>
                    <a:cubicBezTo>
                      <a:pt x="21" y="2"/>
                      <a:pt x="27" y="7"/>
                      <a:pt x="27" y="14"/>
                    </a:cubicBezTo>
                  </a:path>
                </a:pathLst>
              </a:custGeom>
              <a:solidFill>
                <a:srgbClr val="2E2B2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4" name="Google Shape;2353;p37">
                <a:extLst>
                  <a:ext uri="{FF2B5EF4-FFF2-40B4-BE49-F238E27FC236}">
                    <a16:creationId xmlns:a16="http://schemas.microsoft.com/office/drawing/2014/main" id="{5A620D54-480C-C0DD-8277-576FB54422CB}"/>
                  </a:ext>
                </a:extLst>
              </p:cNvPr>
              <p:cNvSpPr/>
              <p:nvPr/>
            </p:nvSpPr>
            <p:spPr>
              <a:xfrm>
                <a:off x="3476" y="3334"/>
                <a:ext cx="177" cy="169"/>
              </a:xfrm>
              <a:custGeom>
                <a:avLst/>
                <a:gdLst/>
                <a:ahLst/>
                <a:cxnLst/>
                <a:rect l="l" t="t" r="r" b="b"/>
                <a:pathLst>
                  <a:path w="27" h="26" extrusionOk="0">
                    <a:moveTo>
                      <a:pt x="27" y="13"/>
                    </a:move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1" y="26"/>
                      <a:pt x="27" y="20"/>
                      <a:pt x="27" y="13"/>
                    </a:cubicBezTo>
                    <a:moveTo>
                      <a:pt x="25" y="13"/>
                    </a:moveTo>
                    <a:cubicBezTo>
                      <a:pt x="25" y="19"/>
                      <a:pt x="20" y="24"/>
                      <a:pt x="13" y="24"/>
                    </a:cubicBezTo>
                    <a:cubicBezTo>
                      <a:pt x="7" y="24"/>
                      <a:pt x="2" y="19"/>
                      <a:pt x="2" y="13"/>
                    </a:cubicBezTo>
                    <a:cubicBezTo>
                      <a:pt x="2" y="7"/>
                      <a:pt x="7" y="2"/>
                      <a:pt x="13" y="2"/>
                    </a:cubicBezTo>
                    <a:cubicBezTo>
                      <a:pt x="20" y="2"/>
                      <a:pt x="25" y="7"/>
                      <a:pt x="25" y="13"/>
                    </a:cubicBezTo>
                  </a:path>
                </a:pathLst>
              </a:custGeom>
              <a:solidFill>
                <a:srgbClr val="38333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5" name="Google Shape;2354;p37">
                <a:extLst>
                  <a:ext uri="{FF2B5EF4-FFF2-40B4-BE49-F238E27FC236}">
                    <a16:creationId xmlns:a16="http://schemas.microsoft.com/office/drawing/2014/main" id="{37430265-C6FD-D460-B83D-40B1579B0281}"/>
                  </a:ext>
                </a:extLst>
              </p:cNvPr>
              <p:cNvSpPr/>
              <p:nvPr/>
            </p:nvSpPr>
            <p:spPr>
              <a:xfrm>
                <a:off x="3483" y="3340"/>
                <a:ext cx="163" cy="157"/>
              </a:xfrm>
              <a:custGeom>
                <a:avLst/>
                <a:gdLst/>
                <a:ahLst/>
                <a:cxnLst/>
                <a:rect l="l" t="t" r="r" b="b"/>
                <a:pathLst>
                  <a:path w="25" h="24" extrusionOk="0">
                    <a:moveTo>
                      <a:pt x="25" y="12"/>
                    </a:move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moveTo>
                      <a:pt x="23" y="12"/>
                    </a:moveTo>
                    <a:cubicBezTo>
                      <a:pt x="23" y="18"/>
                      <a:pt x="18" y="22"/>
                      <a:pt x="12" y="22"/>
                    </a:cubicBezTo>
                    <a:cubicBezTo>
                      <a:pt x="7" y="22"/>
                      <a:pt x="2" y="18"/>
                      <a:pt x="2" y="12"/>
                    </a:cubicBezTo>
                    <a:cubicBezTo>
                      <a:pt x="2" y="6"/>
                      <a:pt x="7" y="2"/>
                      <a:pt x="12" y="2"/>
                    </a:cubicBezTo>
                    <a:cubicBezTo>
                      <a:pt x="18" y="2"/>
                      <a:pt x="23" y="6"/>
                      <a:pt x="23" y="12"/>
                    </a:cubicBezTo>
                  </a:path>
                </a:pathLst>
              </a:custGeom>
              <a:solidFill>
                <a:srgbClr val="3F3B3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6" name="Google Shape;2355;p37">
                <a:extLst>
                  <a:ext uri="{FF2B5EF4-FFF2-40B4-BE49-F238E27FC236}">
                    <a16:creationId xmlns:a16="http://schemas.microsoft.com/office/drawing/2014/main" id="{F3202CB4-572E-9150-EE0E-FF1ED824D544}"/>
                  </a:ext>
                </a:extLst>
              </p:cNvPr>
              <p:cNvSpPr/>
              <p:nvPr/>
            </p:nvSpPr>
            <p:spPr>
              <a:xfrm>
                <a:off x="3489" y="3347"/>
                <a:ext cx="151" cy="143"/>
              </a:xfrm>
              <a:custGeom>
                <a:avLst/>
                <a:gdLst/>
                <a:ahLst/>
                <a:cxnLst/>
                <a:rect l="l" t="t" r="r" b="b"/>
                <a:pathLst>
                  <a:path w="23" h="22" extrusionOk="0">
                    <a:moveTo>
                      <a:pt x="23" y="11"/>
                    </a:move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8" y="22"/>
                      <a:pt x="23" y="17"/>
                      <a:pt x="23" y="11"/>
                    </a:cubicBezTo>
                    <a:moveTo>
                      <a:pt x="21" y="11"/>
                    </a:moveTo>
                    <a:cubicBezTo>
                      <a:pt x="21" y="16"/>
                      <a:pt x="17" y="20"/>
                      <a:pt x="11" y="20"/>
                    </a:cubicBezTo>
                    <a:cubicBezTo>
                      <a:pt x="6" y="20"/>
                      <a:pt x="2" y="16"/>
                      <a:pt x="2" y="11"/>
                    </a:cubicBezTo>
                    <a:cubicBezTo>
                      <a:pt x="2" y="6"/>
                      <a:pt x="6" y="2"/>
                      <a:pt x="11" y="2"/>
                    </a:cubicBezTo>
                    <a:cubicBezTo>
                      <a:pt x="17" y="2"/>
                      <a:pt x="21" y="6"/>
                      <a:pt x="21" y="11"/>
                    </a:cubicBezTo>
                  </a:path>
                </a:pathLst>
              </a:custGeom>
              <a:solidFill>
                <a:srgbClr val="443F3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7" name="Google Shape;2356;p37">
                <a:extLst>
                  <a:ext uri="{FF2B5EF4-FFF2-40B4-BE49-F238E27FC236}">
                    <a16:creationId xmlns:a16="http://schemas.microsoft.com/office/drawing/2014/main" id="{B7A25C28-FE44-BB6A-D0BD-D11AA740BFF0}"/>
                  </a:ext>
                </a:extLst>
              </p:cNvPr>
              <p:cNvSpPr/>
              <p:nvPr/>
            </p:nvSpPr>
            <p:spPr>
              <a:xfrm>
                <a:off x="3496" y="3354"/>
                <a:ext cx="137" cy="13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0" extrusionOk="0">
                    <a:moveTo>
                      <a:pt x="21" y="10"/>
                    </a:moveTo>
                    <a:cubicBezTo>
                      <a:pt x="21" y="4"/>
                      <a:pt x="16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16" y="20"/>
                      <a:pt x="21" y="16"/>
                      <a:pt x="21" y="10"/>
                    </a:cubicBezTo>
                    <a:moveTo>
                      <a:pt x="19" y="10"/>
                    </a:moveTo>
                    <a:cubicBezTo>
                      <a:pt x="19" y="15"/>
                      <a:pt x="15" y="18"/>
                      <a:pt x="10" y="18"/>
                    </a:cubicBezTo>
                    <a:cubicBezTo>
                      <a:pt x="6" y="18"/>
                      <a:pt x="2" y="15"/>
                      <a:pt x="2" y="10"/>
                    </a:cubicBezTo>
                    <a:cubicBezTo>
                      <a:pt x="2" y="6"/>
                      <a:pt x="6" y="2"/>
                      <a:pt x="10" y="2"/>
                    </a:cubicBezTo>
                    <a:cubicBezTo>
                      <a:pt x="15" y="2"/>
                      <a:pt x="19" y="6"/>
                      <a:pt x="19" y="10"/>
                    </a:cubicBezTo>
                  </a:path>
                </a:pathLst>
              </a:custGeom>
              <a:solidFill>
                <a:srgbClr val="4C48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8" name="Google Shape;2357;p37">
                <a:extLst>
                  <a:ext uri="{FF2B5EF4-FFF2-40B4-BE49-F238E27FC236}">
                    <a16:creationId xmlns:a16="http://schemas.microsoft.com/office/drawing/2014/main" id="{7B35D402-AB57-DE00-C1B1-F57D4108F4CB}"/>
                  </a:ext>
                </a:extLst>
              </p:cNvPr>
              <p:cNvSpPr/>
              <p:nvPr/>
            </p:nvSpPr>
            <p:spPr>
              <a:xfrm>
                <a:off x="3502" y="3360"/>
                <a:ext cx="125" cy="117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9" y="4"/>
                      <a:pt x="15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ubicBezTo>
                      <a:pt x="15" y="18"/>
                      <a:pt x="19" y="14"/>
                      <a:pt x="19" y="9"/>
                    </a:cubicBezTo>
                    <a:moveTo>
                      <a:pt x="17" y="9"/>
                    </a:moveTo>
                    <a:cubicBezTo>
                      <a:pt x="17" y="13"/>
                      <a:pt x="13" y="16"/>
                      <a:pt x="9" y="16"/>
                    </a:cubicBezTo>
                    <a:cubicBezTo>
                      <a:pt x="6" y="16"/>
                      <a:pt x="2" y="13"/>
                      <a:pt x="2" y="9"/>
                    </a:cubicBezTo>
                    <a:cubicBezTo>
                      <a:pt x="2" y="5"/>
                      <a:pt x="6" y="2"/>
                      <a:pt x="9" y="2"/>
                    </a:cubicBezTo>
                    <a:cubicBezTo>
                      <a:pt x="13" y="2"/>
                      <a:pt x="17" y="5"/>
                      <a:pt x="17" y="9"/>
                    </a:cubicBezTo>
                  </a:path>
                </a:pathLst>
              </a:custGeom>
              <a:solidFill>
                <a:srgbClr val="54504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49" name="Google Shape;2358;p37">
                <a:extLst>
                  <a:ext uri="{FF2B5EF4-FFF2-40B4-BE49-F238E27FC236}">
                    <a16:creationId xmlns:a16="http://schemas.microsoft.com/office/drawing/2014/main" id="{7BE1771A-BAAD-A80B-865E-A8849B9FD55C}"/>
                  </a:ext>
                </a:extLst>
              </p:cNvPr>
              <p:cNvSpPr/>
              <p:nvPr/>
            </p:nvSpPr>
            <p:spPr>
              <a:xfrm>
                <a:off x="3509" y="3367"/>
                <a:ext cx="111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6" extrusionOk="0">
                    <a:moveTo>
                      <a:pt x="17" y="8"/>
                    </a:moveTo>
                    <a:cubicBezTo>
                      <a:pt x="17" y="4"/>
                      <a:pt x="13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6"/>
                      <a:pt x="8" y="16"/>
                    </a:cubicBezTo>
                    <a:cubicBezTo>
                      <a:pt x="13" y="16"/>
                      <a:pt x="17" y="13"/>
                      <a:pt x="17" y="8"/>
                    </a:cubicBezTo>
                    <a:moveTo>
                      <a:pt x="15" y="8"/>
                    </a:moveTo>
                    <a:cubicBezTo>
                      <a:pt x="15" y="12"/>
                      <a:pt x="12" y="14"/>
                      <a:pt x="8" y="14"/>
                    </a:cubicBezTo>
                    <a:cubicBezTo>
                      <a:pt x="5" y="14"/>
                      <a:pt x="2" y="12"/>
                      <a:pt x="2" y="8"/>
                    </a:cubicBezTo>
                    <a:cubicBezTo>
                      <a:pt x="2" y="5"/>
                      <a:pt x="5" y="2"/>
                      <a:pt x="8" y="2"/>
                    </a:cubicBezTo>
                    <a:cubicBezTo>
                      <a:pt x="12" y="2"/>
                      <a:pt x="15" y="5"/>
                      <a:pt x="15" y="8"/>
                    </a:cubicBezTo>
                  </a:path>
                </a:pathLst>
              </a:custGeom>
              <a:solidFill>
                <a:srgbClr val="5A575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0" name="Google Shape;2359;p37">
                <a:extLst>
                  <a:ext uri="{FF2B5EF4-FFF2-40B4-BE49-F238E27FC236}">
                    <a16:creationId xmlns:a16="http://schemas.microsoft.com/office/drawing/2014/main" id="{621C7C11-1D3C-3418-C664-43CA869DFE27}"/>
                  </a:ext>
                </a:extLst>
              </p:cNvPr>
              <p:cNvSpPr/>
              <p:nvPr/>
            </p:nvSpPr>
            <p:spPr>
              <a:xfrm>
                <a:off x="3515" y="3373"/>
                <a:ext cx="99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7"/>
                    </a:moveTo>
                    <a:cubicBezTo>
                      <a:pt x="15" y="3"/>
                      <a:pt x="11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4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moveTo>
                      <a:pt x="13" y="7"/>
                    </a:moveTo>
                    <a:cubicBezTo>
                      <a:pt x="13" y="10"/>
                      <a:pt x="10" y="12"/>
                      <a:pt x="7" y="12"/>
                    </a:cubicBezTo>
                    <a:cubicBezTo>
                      <a:pt x="5" y="12"/>
                      <a:pt x="2" y="10"/>
                      <a:pt x="2" y="7"/>
                    </a:cubicBezTo>
                    <a:cubicBezTo>
                      <a:pt x="2" y="4"/>
                      <a:pt x="5" y="2"/>
                      <a:pt x="7" y="2"/>
                    </a:cubicBezTo>
                    <a:cubicBezTo>
                      <a:pt x="10" y="2"/>
                      <a:pt x="13" y="4"/>
                      <a:pt x="13" y="7"/>
                    </a:cubicBezTo>
                  </a:path>
                </a:pathLst>
              </a:custGeom>
              <a:solidFill>
                <a:srgbClr val="615E5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1" name="Google Shape;2360;p37">
                <a:extLst>
                  <a:ext uri="{FF2B5EF4-FFF2-40B4-BE49-F238E27FC236}">
                    <a16:creationId xmlns:a16="http://schemas.microsoft.com/office/drawing/2014/main" id="{621E8F8C-DD83-EF47-1D29-9F196C760B70}"/>
                  </a:ext>
                </a:extLst>
              </p:cNvPr>
              <p:cNvSpPr/>
              <p:nvPr/>
            </p:nvSpPr>
            <p:spPr>
              <a:xfrm>
                <a:off x="3522" y="3380"/>
                <a:ext cx="85" cy="78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13" y="6"/>
                    </a:moveTo>
                    <a:cubicBezTo>
                      <a:pt x="13" y="3"/>
                      <a:pt x="10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10" y="12"/>
                      <a:pt x="13" y="10"/>
                      <a:pt x="13" y="6"/>
                    </a:cubicBezTo>
                    <a:moveTo>
                      <a:pt x="11" y="6"/>
                    </a:moveTo>
                    <a:cubicBezTo>
                      <a:pt x="11" y="8"/>
                      <a:pt x="9" y="10"/>
                      <a:pt x="6" y="10"/>
                    </a:cubicBezTo>
                    <a:cubicBezTo>
                      <a:pt x="4" y="10"/>
                      <a:pt x="2" y="8"/>
                      <a:pt x="2" y="6"/>
                    </a:cubicBezTo>
                    <a:cubicBezTo>
                      <a:pt x="2" y="4"/>
                      <a:pt x="4" y="2"/>
                      <a:pt x="6" y="2"/>
                    </a:cubicBezTo>
                    <a:cubicBezTo>
                      <a:pt x="9" y="2"/>
                      <a:pt x="11" y="4"/>
                      <a:pt x="11" y="6"/>
                    </a:cubicBezTo>
                  </a:path>
                </a:pathLst>
              </a:custGeom>
              <a:solidFill>
                <a:srgbClr val="7B79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2" name="Google Shape;2361;p37">
                <a:extLst>
                  <a:ext uri="{FF2B5EF4-FFF2-40B4-BE49-F238E27FC236}">
                    <a16:creationId xmlns:a16="http://schemas.microsoft.com/office/drawing/2014/main" id="{43AF3F15-EE80-83DB-176B-9D43F8739809}"/>
                  </a:ext>
                </a:extLst>
              </p:cNvPr>
              <p:cNvSpPr/>
              <p:nvPr/>
            </p:nvSpPr>
            <p:spPr>
              <a:xfrm>
                <a:off x="3529" y="3386"/>
                <a:ext cx="72" cy="65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11" y="5"/>
                    </a:moveTo>
                    <a:cubicBezTo>
                      <a:pt x="11" y="2"/>
                      <a:pt x="8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moveTo>
                      <a:pt x="9" y="5"/>
                    </a:moveTo>
                    <a:cubicBezTo>
                      <a:pt x="9" y="7"/>
                      <a:pt x="7" y="8"/>
                      <a:pt x="5" y="8"/>
                    </a:cubicBezTo>
                    <a:cubicBezTo>
                      <a:pt x="4" y="8"/>
                      <a:pt x="2" y="7"/>
                      <a:pt x="2" y="5"/>
                    </a:cubicBezTo>
                    <a:cubicBezTo>
                      <a:pt x="2" y="3"/>
                      <a:pt x="4" y="2"/>
                      <a:pt x="5" y="2"/>
                    </a:cubicBezTo>
                    <a:cubicBezTo>
                      <a:pt x="7" y="2"/>
                      <a:pt x="9" y="3"/>
                      <a:pt x="9" y="5"/>
                    </a:cubicBezTo>
                  </a:path>
                </a:pathLst>
              </a:custGeom>
              <a:solidFill>
                <a:srgbClr val="92919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3" name="Google Shape;2362;p37">
                <a:extLst>
                  <a:ext uri="{FF2B5EF4-FFF2-40B4-BE49-F238E27FC236}">
                    <a16:creationId xmlns:a16="http://schemas.microsoft.com/office/drawing/2014/main" id="{83CE6E63-FF1C-19A7-1486-CF1836BE04CE}"/>
                  </a:ext>
                </a:extLst>
              </p:cNvPr>
              <p:cNvSpPr/>
              <p:nvPr/>
            </p:nvSpPr>
            <p:spPr>
              <a:xfrm>
                <a:off x="3535" y="3393"/>
                <a:ext cx="59" cy="52"/>
              </a:xfrm>
              <a:custGeom>
                <a:avLst/>
                <a:gdLst/>
                <a:ahLst/>
                <a:cxnLst/>
                <a:rect l="l" t="t" r="r" b="b"/>
                <a:pathLst>
                  <a:path w="9" h="8" extrusionOk="0">
                    <a:moveTo>
                      <a:pt x="9" y="4"/>
                    </a:move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7" y="8"/>
                      <a:pt x="9" y="6"/>
                      <a:pt x="9" y="4"/>
                    </a:cubicBezTo>
                    <a:moveTo>
                      <a:pt x="7" y="4"/>
                    </a:moveTo>
                    <a:cubicBezTo>
                      <a:pt x="7" y="5"/>
                      <a:pt x="6" y="6"/>
                      <a:pt x="4" y="6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6" y="2"/>
                      <a:pt x="7" y="3"/>
                      <a:pt x="7" y="4"/>
                    </a:cubicBezTo>
                  </a:path>
                </a:pathLst>
              </a:custGeom>
              <a:solidFill>
                <a:srgbClr val="B5B4B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4" name="Google Shape;2363;p37">
                <a:extLst>
                  <a:ext uri="{FF2B5EF4-FFF2-40B4-BE49-F238E27FC236}">
                    <a16:creationId xmlns:a16="http://schemas.microsoft.com/office/drawing/2014/main" id="{4FF2D4F0-7F4D-56C6-A033-6334604C57A1}"/>
                  </a:ext>
                </a:extLst>
              </p:cNvPr>
              <p:cNvSpPr/>
              <p:nvPr/>
            </p:nvSpPr>
            <p:spPr>
              <a:xfrm>
                <a:off x="3542" y="3399"/>
                <a:ext cx="45" cy="39"/>
              </a:xfrm>
              <a:prstGeom prst="ellipse">
                <a:avLst/>
              </a:prstGeom>
              <a:solidFill>
                <a:srgbClr val="DEDED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5" name="Google Shape;2364;p37">
                <a:extLst>
                  <a:ext uri="{FF2B5EF4-FFF2-40B4-BE49-F238E27FC236}">
                    <a16:creationId xmlns:a16="http://schemas.microsoft.com/office/drawing/2014/main" id="{F75498EB-E892-47F3-643B-98DD5229279C}"/>
                  </a:ext>
                </a:extLst>
              </p:cNvPr>
              <p:cNvSpPr/>
              <p:nvPr/>
            </p:nvSpPr>
            <p:spPr>
              <a:xfrm>
                <a:off x="3548" y="3406"/>
                <a:ext cx="33" cy="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6" name="Google Shape;2365;p37">
                <a:extLst>
                  <a:ext uri="{FF2B5EF4-FFF2-40B4-BE49-F238E27FC236}">
                    <a16:creationId xmlns:a16="http://schemas.microsoft.com/office/drawing/2014/main" id="{15F68DE7-D32B-5F50-8280-ACDDEE174ECD}"/>
                  </a:ext>
                </a:extLst>
              </p:cNvPr>
              <p:cNvSpPr/>
              <p:nvPr/>
            </p:nvSpPr>
            <p:spPr>
              <a:xfrm>
                <a:off x="3555" y="3412"/>
                <a:ext cx="13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7" name="Google Shape;2366;p37">
                <a:extLst>
                  <a:ext uri="{FF2B5EF4-FFF2-40B4-BE49-F238E27FC236}">
                    <a16:creationId xmlns:a16="http://schemas.microsoft.com/office/drawing/2014/main" id="{B761F0A5-9157-268C-3D05-71F5077A84A6}"/>
                  </a:ext>
                </a:extLst>
              </p:cNvPr>
              <p:cNvSpPr/>
              <p:nvPr/>
            </p:nvSpPr>
            <p:spPr>
              <a:xfrm>
                <a:off x="3496" y="3347"/>
                <a:ext cx="137" cy="143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8" name="Google Shape;2367;p37">
                <a:extLst>
                  <a:ext uri="{FF2B5EF4-FFF2-40B4-BE49-F238E27FC236}">
                    <a16:creationId xmlns:a16="http://schemas.microsoft.com/office/drawing/2014/main" id="{BA944FD4-0A63-66F6-A9B8-B6FC37C1C3F5}"/>
                  </a:ext>
                </a:extLst>
              </p:cNvPr>
              <p:cNvSpPr/>
              <p:nvPr/>
            </p:nvSpPr>
            <p:spPr>
              <a:xfrm>
                <a:off x="3509" y="3367"/>
                <a:ext cx="111" cy="10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6" extrusionOk="0">
                    <a:moveTo>
                      <a:pt x="17" y="8"/>
                    </a:moveTo>
                    <a:cubicBezTo>
                      <a:pt x="17" y="4"/>
                      <a:pt x="13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6"/>
                      <a:pt x="8" y="16"/>
                    </a:cubicBezTo>
                    <a:cubicBezTo>
                      <a:pt x="13" y="16"/>
                      <a:pt x="17" y="13"/>
                      <a:pt x="17" y="8"/>
                    </a:cubicBezTo>
                    <a:moveTo>
                      <a:pt x="15" y="8"/>
                    </a:moveTo>
                    <a:cubicBezTo>
                      <a:pt x="15" y="11"/>
                      <a:pt x="12" y="14"/>
                      <a:pt x="8" y="14"/>
                    </a:cubicBezTo>
                    <a:cubicBezTo>
                      <a:pt x="5" y="14"/>
                      <a:pt x="2" y="11"/>
                      <a:pt x="2" y="8"/>
                    </a:cubicBezTo>
                    <a:cubicBezTo>
                      <a:pt x="2" y="5"/>
                      <a:pt x="5" y="2"/>
                      <a:pt x="8" y="2"/>
                    </a:cubicBezTo>
                    <a:cubicBezTo>
                      <a:pt x="12" y="2"/>
                      <a:pt x="15" y="5"/>
                      <a:pt x="15" y="8"/>
                    </a:cubicBezTo>
                  </a:path>
                </a:pathLst>
              </a:cu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59" name="Google Shape;2368;p37">
                <a:extLst>
                  <a:ext uri="{FF2B5EF4-FFF2-40B4-BE49-F238E27FC236}">
                    <a16:creationId xmlns:a16="http://schemas.microsoft.com/office/drawing/2014/main" id="{CCDC2EEA-E45E-4BC1-C473-C7D3138B3596}"/>
                  </a:ext>
                </a:extLst>
              </p:cNvPr>
              <p:cNvSpPr/>
              <p:nvPr/>
            </p:nvSpPr>
            <p:spPr>
              <a:xfrm>
                <a:off x="3515" y="3373"/>
                <a:ext cx="99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7"/>
                    </a:moveTo>
                    <a:cubicBezTo>
                      <a:pt x="15" y="3"/>
                      <a:pt x="11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1"/>
                      <a:pt x="4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moveTo>
                      <a:pt x="13" y="7"/>
                    </a:moveTo>
                    <a:cubicBezTo>
                      <a:pt x="13" y="10"/>
                      <a:pt x="10" y="12"/>
                      <a:pt x="7" y="12"/>
                    </a:cubicBezTo>
                    <a:cubicBezTo>
                      <a:pt x="5" y="12"/>
                      <a:pt x="2" y="10"/>
                      <a:pt x="2" y="7"/>
                    </a:cubicBezTo>
                    <a:cubicBezTo>
                      <a:pt x="2" y="4"/>
                      <a:pt x="5" y="2"/>
                      <a:pt x="7" y="2"/>
                    </a:cubicBezTo>
                    <a:cubicBezTo>
                      <a:pt x="10" y="2"/>
                      <a:pt x="13" y="4"/>
                      <a:pt x="13" y="7"/>
                    </a:cubicBezTo>
                  </a:path>
                </a:pathLst>
              </a:custGeom>
              <a:solidFill>
                <a:srgbClr val="302C2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0" name="Google Shape;2369;p37">
                <a:extLst>
                  <a:ext uri="{FF2B5EF4-FFF2-40B4-BE49-F238E27FC236}">
                    <a16:creationId xmlns:a16="http://schemas.microsoft.com/office/drawing/2014/main" id="{CFE001F4-C514-720D-E804-30A24B823340}"/>
                  </a:ext>
                </a:extLst>
              </p:cNvPr>
              <p:cNvSpPr/>
              <p:nvPr/>
            </p:nvSpPr>
            <p:spPr>
              <a:xfrm>
                <a:off x="3522" y="3380"/>
                <a:ext cx="85" cy="78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13" y="6"/>
                    </a:moveTo>
                    <a:cubicBezTo>
                      <a:pt x="13" y="3"/>
                      <a:pt x="10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0" y="12"/>
                      <a:pt x="13" y="9"/>
                      <a:pt x="13" y="6"/>
                    </a:cubicBezTo>
                    <a:moveTo>
                      <a:pt x="11" y="6"/>
                    </a:moveTo>
                    <a:cubicBezTo>
                      <a:pt x="11" y="8"/>
                      <a:pt x="9" y="10"/>
                      <a:pt x="6" y="10"/>
                    </a:cubicBezTo>
                    <a:cubicBezTo>
                      <a:pt x="4" y="10"/>
                      <a:pt x="2" y="8"/>
                      <a:pt x="2" y="6"/>
                    </a:cubicBezTo>
                    <a:cubicBezTo>
                      <a:pt x="2" y="4"/>
                      <a:pt x="4" y="2"/>
                      <a:pt x="6" y="2"/>
                    </a:cubicBezTo>
                    <a:cubicBezTo>
                      <a:pt x="9" y="2"/>
                      <a:pt x="11" y="4"/>
                      <a:pt x="11" y="6"/>
                    </a:cubicBezTo>
                  </a:path>
                </a:pathLst>
              </a:custGeom>
              <a:solidFill>
                <a:srgbClr val="3B373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1" name="Google Shape;2370;p37">
                <a:extLst>
                  <a:ext uri="{FF2B5EF4-FFF2-40B4-BE49-F238E27FC236}">
                    <a16:creationId xmlns:a16="http://schemas.microsoft.com/office/drawing/2014/main" id="{1F39E68D-9B72-468A-A7BD-59CF5A0B42BB}"/>
                  </a:ext>
                </a:extLst>
              </p:cNvPr>
              <p:cNvSpPr/>
              <p:nvPr/>
            </p:nvSpPr>
            <p:spPr>
              <a:xfrm>
                <a:off x="3529" y="3386"/>
                <a:ext cx="72" cy="65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11" y="5"/>
                    </a:moveTo>
                    <a:cubicBezTo>
                      <a:pt x="11" y="2"/>
                      <a:pt x="8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4" y="8"/>
                      <a:pt x="2" y="7"/>
                      <a:pt x="2" y="5"/>
                    </a:cubicBezTo>
                    <a:cubicBezTo>
                      <a:pt x="2" y="3"/>
                      <a:pt x="4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</a:path>
                </a:pathLst>
              </a:custGeom>
              <a:solidFill>
                <a:srgbClr val="443F3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2" name="Google Shape;2371;p37">
                <a:extLst>
                  <a:ext uri="{FF2B5EF4-FFF2-40B4-BE49-F238E27FC236}">
                    <a16:creationId xmlns:a16="http://schemas.microsoft.com/office/drawing/2014/main" id="{E50261E6-9FBA-EEB6-ECF6-46793117B15C}"/>
                  </a:ext>
                </a:extLst>
              </p:cNvPr>
              <p:cNvSpPr/>
              <p:nvPr/>
            </p:nvSpPr>
            <p:spPr>
              <a:xfrm>
                <a:off x="3535" y="3393"/>
                <a:ext cx="59" cy="52"/>
              </a:xfrm>
              <a:custGeom>
                <a:avLst/>
                <a:gdLst/>
                <a:ahLst/>
                <a:cxnLst/>
                <a:rect l="l" t="t" r="r" b="b"/>
                <a:pathLst>
                  <a:path w="9" h="8" extrusionOk="0">
                    <a:moveTo>
                      <a:pt x="9" y="4"/>
                    </a:move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7" y="8"/>
                      <a:pt x="9" y="6"/>
                      <a:pt x="9" y="4"/>
                    </a:cubicBezTo>
                    <a:moveTo>
                      <a:pt x="6" y="4"/>
                    </a:moveTo>
                    <a:cubicBezTo>
                      <a:pt x="6" y="5"/>
                      <a:pt x="6" y="6"/>
                      <a:pt x="4" y="6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6" y="2"/>
                      <a:pt x="6" y="3"/>
                      <a:pt x="6" y="4"/>
                    </a:cubicBezTo>
                  </a:path>
                </a:pathLst>
              </a:custGeom>
              <a:solidFill>
                <a:srgbClr val="4E4A4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3" name="Google Shape;2372;p37">
                <a:extLst>
                  <a:ext uri="{FF2B5EF4-FFF2-40B4-BE49-F238E27FC236}">
                    <a16:creationId xmlns:a16="http://schemas.microsoft.com/office/drawing/2014/main" id="{44B27FD0-E500-BE98-EE0B-9559440AFE58}"/>
                  </a:ext>
                </a:extLst>
              </p:cNvPr>
              <p:cNvSpPr/>
              <p:nvPr/>
            </p:nvSpPr>
            <p:spPr>
              <a:xfrm>
                <a:off x="3542" y="3399"/>
                <a:ext cx="39" cy="39"/>
              </a:xfrm>
              <a:prstGeom prst="ellipse">
                <a:avLst/>
              </a:prstGeom>
              <a:solidFill>
                <a:srgbClr val="57545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4" name="Google Shape;2373;p37">
                <a:extLst>
                  <a:ext uri="{FF2B5EF4-FFF2-40B4-BE49-F238E27FC236}">
                    <a16:creationId xmlns:a16="http://schemas.microsoft.com/office/drawing/2014/main" id="{57BF13F2-9745-EC22-3314-309A9702CE94}"/>
                  </a:ext>
                </a:extLst>
              </p:cNvPr>
              <p:cNvSpPr/>
              <p:nvPr/>
            </p:nvSpPr>
            <p:spPr>
              <a:xfrm>
                <a:off x="3548" y="3406"/>
                <a:ext cx="26" cy="26"/>
              </a:xfrm>
              <a:prstGeom prst="ellipse">
                <a:avLst/>
              </a:prstGeom>
              <a:solidFill>
                <a:srgbClr val="5F5C5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5" name="Google Shape;2374;p37">
                <a:extLst>
                  <a:ext uri="{FF2B5EF4-FFF2-40B4-BE49-F238E27FC236}">
                    <a16:creationId xmlns:a16="http://schemas.microsoft.com/office/drawing/2014/main" id="{9B101FA1-DAC7-195C-270C-289D18C61019}"/>
                  </a:ext>
                </a:extLst>
              </p:cNvPr>
              <p:cNvSpPr/>
              <p:nvPr/>
            </p:nvSpPr>
            <p:spPr>
              <a:xfrm>
                <a:off x="3555" y="3412"/>
                <a:ext cx="13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6" name="Google Shape;2375;p37">
                <a:extLst>
                  <a:ext uri="{FF2B5EF4-FFF2-40B4-BE49-F238E27FC236}">
                    <a16:creationId xmlns:a16="http://schemas.microsoft.com/office/drawing/2014/main" id="{33F5FB6F-9851-C247-00BE-A2D031BDC963}"/>
                  </a:ext>
                </a:extLst>
              </p:cNvPr>
              <p:cNvSpPr/>
              <p:nvPr/>
            </p:nvSpPr>
            <p:spPr>
              <a:xfrm>
                <a:off x="3529" y="3380"/>
                <a:ext cx="72" cy="78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7" name="Google Shape;2376;p37">
                <a:extLst>
                  <a:ext uri="{FF2B5EF4-FFF2-40B4-BE49-F238E27FC236}">
                    <a16:creationId xmlns:a16="http://schemas.microsoft.com/office/drawing/2014/main" id="{953ACAF0-7B08-2EBA-C891-EEDBC78CB7E4}"/>
                  </a:ext>
                </a:extLst>
              </p:cNvPr>
              <p:cNvSpPr/>
              <p:nvPr/>
            </p:nvSpPr>
            <p:spPr>
              <a:xfrm>
                <a:off x="3496" y="3347"/>
                <a:ext cx="137" cy="14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11"/>
                    </a:moveTo>
                    <a:lnTo>
                      <a:pt x="21" y="11"/>
                    </a:lnTo>
                    <a:lnTo>
                      <a:pt x="20" y="12"/>
                    </a:lnTo>
                    <a:lnTo>
                      <a:pt x="21" y="13"/>
                    </a:lnTo>
                    <a:cubicBezTo>
                      <a:pt x="21" y="12"/>
                      <a:pt x="21" y="12"/>
                      <a:pt x="21" y="11"/>
                    </a:cubicBezTo>
                    <a:moveTo>
                      <a:pt x="11" y="0"/>
                    </a:moveTo>
                    <a:cubicBezTo>
                      <a:pt x="11" y="0"/>
                      <a:pt x="12" y="0"/>
                      <a:pt x="12" y="0"/>
                    </a:cubicBezTo>
                    <a:lnTo>
                      <a:pt x="12" y="1"/>
                    </a:lnTo>
                    <a:lnTo>
                      <a:pt x="10" y="1"/>
                    </a:lnTo>
                    <a:lnTo>
                      <a:pt x="11" y="0"/>
                    </a:lnTo>
                    <a:moveTo>
                      <a:pt x="14" y="1"/>
                    </a:moveTo>
                    <a:cubicBezTo>
                      <a:pt x="14" y="1"/>
                      <a:pt x="15" y="1"/>
                      <a:pt x="15" y="1"/>
                    </a:cubicBezTo>
                    <a:lnTo>
                      <a:pt x="14" y="2"/>
                    </a:lnTo>
                    <a:lnTo>
                      <a:pt x="13" y="1"/>
                    </a:lnTo>
                    <a:lnTo>
                      <a:pt x="14" y="1"/>
                    </a:lnTo>
                    <a:moveTo>
                      <a:pt x="16" y="2"/>
                    </a:moveTo>
                    <a:cubicBezTo>
                      <a:pt x="17" y="2"/>
                      <a:pt x="17" y="3"/>
                      <a:pt x="17" y="3"/>
                    </a:cubicBezTo>
                    <a:lnTo>
                      <a:pt x="17" y="3"/>
                    </a:lnTo>
                    <a:lnTo>
                      <a:pt x="16" y="2"/>
                    </a:lnTo>
                    <a:lnTo>
                      <a:pt x="16" y="2"/>
                    </a:lnTo>
                    <a:moveTo>
                      <a:pt x="19" y="4"/>
                    </a:moveTo>
                    <a:cubicBezTo>
                      <a:pt x="19" y="4"/>
                      <a:pt x="19" y="4"/>
                      <a:pt x="19" y="5"/>
                    </a:cubicBezTo>
                    <a:lnTo>
                      <a:pt x="18" y="5"/>
                    </a:lnTo>
                    <a:lnTo>
                      <a:pt x="18" y="4"/>
                    </a:lnTo>
                    <a:lnTo>
                      <a:pt x="19" y="4"/>
                    </a:lnTo>
                    <a:moveTo>
                      <a:pt x="20" y="6"/>
                    </a:moveTo>
                    <a:cubicBezTo>
                      <a:pt x="20" y="7"/>
                      <a:pt x="21" y="7"/>
                      <a:pt x="21" y="7"/>
                    </a:cubicBezTo>
                    <a:lnTo>
                      <a:pt x="20" y="7"/>
                    </a:lnTo>
                    <a:lnTo>
                      <a:pt x="19" y="6"/>
                    </a:lnTo>
                    <a:lnTo>
                      <a:pt x="20" y="6"/>
                    </a:lnTo>
                    <a:moveTo>
                      <a:pt x="21" y="9"/>
                    </a:moveTo>
                    <a:cubicBezTo>
                      <a:pt x="21" y="9"/>
                      <a:pt x="21" y="10"/>
                      <a:pt x="21" y="10"/>
                    </a:cubicBezTo>
                    <a:lnTo>
                      <a:pt x="21" y="10"/>
                    </a:lnTo>
                    <a:lnTo>
                      <a:pt x="20" y="9"/>
                    </a:lnTo>
                    <a:lnTo>
                      <a:pt x="21" y="9"/>
                    </a:lnTo>
                    <a:moveTo>
                      <a:pt x="21" y="14"/>
                    </a:moveTo>
                    <a:cubicBezTo>
                      <a:pt x="21" y="15"/>
                      <a:pt x="21" y="15"/>
                      <a:pt x="21" y="15"/>
                    </a:cubicBezTo>
                    <a:lnTo>
                      <a:pt x="20" y="14"/>
                    </a:lnTo>
                    <a:lnTo>
                      <a:pt x="20" y="13"/>
                    </a:lnTo>
                    <a:lnTo>
                      <a:pt x="21" y="14"/>
                    </a:lnTo>
                    <a:moveTo>
                      <a:pt x="20" y="17"/>
                    </a:moveTo>
                    <a:cubicBezTo>
                      <a:pt x="19" y="17"/>
                      <a:pt x="19" y="18"/>
                      <a:pt x="19" y="18"/>
                    </a:cubicBezTo>
                    <a:lnTo>
                      <a:pt x="19" y="17"/>
                    </a:lnTo>
                    <a:lnTo>
                      <a:pt x="19" y="16"/>
                    </a:lnTo>
                    <a:lnTo>
                      <a:pt x="20" y="17"/>
                    </a:lnTo>
                    <a:moveTo>
                      <a:pt x="18" y="19"/>
                    </a:moveTo>
                    <a:cubicBezTo>
                      <a:pt x="18" y="19"/>
                      <a:pt x="17" y="20"/>
                      <a:pt x="17" y="20"/>
                    </a:cubicBezTo>
                    <a:lnTo>
                      <a:pt x="17" y="19"/>
                    </a:lnTo>
                    <a:lnTo>
                      <a:pt x="18" y="18"/>
                    </a:lnTo>
                    <a:lnTo>
                      <a:pt x="18" y="19"/>
                    </a:lnTo>
                    <a:moveTo>
                      <a:pt x="15" y="21"/>
                    </a:moveTo>
                    <a:cubicBezTo>
                      <a:pt x="15" y="21"/>
                      <a:pt x="15" y="21"/>
                      <a:pt x="14" y="21"/>
                    </a:cubicBezTo>
                    <a:lnTo>
                      <a:pt x="14" y="20"/>
                    </a:lnTo>
                    <a:lnTo>
                      <a:pt x="16" y="20"/>
                    </a:lnTo>
                    <a:lnTo>
                      <a:pt x="15" y="21"/>
                    </a:lnTo>
                    <a:moveTo>
                      <a:pt x="13" y="22"/>
                    </a:moveTo>
                    <a:cubicBezTo>
                      <a:pt x="12" y="22"/>
                      <a:pt x="12" y="22"/>
                      <a:pt x="12" y="22"/>
                    </a:cubicBezTo>
                    <a:lnTo>
                      <a:pt x="12" y="21"/>
                    </a:lnTo>
                    <a:lnTo>
                      <a:pt x="13" y="21"/>
                    </a:lnTo>
                    <a:lnTo>
                      <a:pt x="13" y="22"/>
                    </a:lnTo>
                    <a:moveTo>
                      <a:pt x="10" y="22"/>
                    </a:moveTo>
                    <a:cubicBezTo>
                      <a:pt x="10" y="22"/>
                      <a:pt x="9" y="22"/>
                      <a:pt x="9" y="22"/>
                    </a:cubicBezTo>
                    <a:lnTo>
                      <a:pt x="9" y="21"/>
                    </a:lnTo>
                    <a:lnTo>
                      <a:pt x="11" y="21"/>
                    </a:lnTo>
                    <a:lnTo>
                      <a:pt x="10" y="22"/>
                    </a:lnTo>
                    <a:moveTo>
                      <a:pt x="7" y="21"/>
                    </a:moveTo>
                    <a:cubicBezTo>
                      <a:pt x="7" y="21"/>
                      <a:pt x="6" y="21"/>
                      <a:pt x="6" y="21"/>
                    </a:cubicBezTo>
                    <a:lnTo>
                      <a:pt x="7" y="20"/>
                    </a:lnTo>
                    <a:lnTo>
                      <a:pt x="8" y="21"/>
                    </a:lnTo>
                    <a:lnTo>
                      <a:pt x="7" y="21"/>
                    </a:lnTo>
                    <a:moveTo>
                      <a:pt x="5" y="20"/>
                    </a:moveTo>
                    <a:cubicBezTo>
                      <a:pt x="4" y="20"/>
                      <a:pt x="4" y="20"/>
                      <a:pt x="4" y="20"/>
                    </a:cubicBezTo>
                    <a:lnTo>
                      <a:pt x="4" y="19"/>
                    </a:lnTo>
                    <a:lnTo>
                      <a:pt x="5" y="20"/>
                    </a:lnTo>
                    <a:lnTo>
                      <a:pt x="5" y="20"/>
                    </a:lnTo>
                    <a:moveTo>
                      <a:pt x="2" y="18"/>
                    </a:moveTo>
                    <a:cubicBezTo>
                      <a:pt x="2" y="18"/>
                      <a:pt x="2" y="18"/>
                      <a:pt x="2" y="17"/>
                    </a:cubicBezTo>
                    <a:lnTo>
                      <a:pt x="3" y="17"/>
                    </a:lnTo>
                    <a:lnTo>
                      <a:pt x="3" y="18"/>
                    </a:lnTo>
                    <a:lnTo>
                      <a:pt x="2" y="18"/>
                    </a:lnTo>
                    <a:moveTo>
                      <a:pt x="1" y="16"/>
                    </a:moveTo>
                    <a:cubicBezTo>
                      <a:pt x="1" y="16"/>
                      <a:pt x="0" y="15"/>
                      <a:pt x="0" y="15"/>
                    </a:cubicBezTo>
                    <a:lnTo>
                      <a:pt x="1" y="15"/>
                    </a:lnTo>
                    <a:lnTo>
                      <a:pt x="2" y="16"/>
                    </a:lnTo>
                    <a:lnTo>
                      <a:pt x="1" y="16"/>
                    </a:lnTo>
                    <a:moveTo>
                      <a:pt x="0" y="13"/>
                    </a:moveTo>
                    <a:cubicBezTo>
                      <a:pt x="0" y="13"/>
                      <a:pt x="0" y="13"/>
                      <a:pt x="0" y="12"/>
                    </a:cubicBezTo>
                    <a:lnTo>
                      <a:pt x="1" y="13"/>
                    </a:lnTo>
                    <a:lnTo>
                      <a:pt x="1" y="14"/>
                    </a:lnTo>
                    <a:lnTo>
                      <a:pt x="0" y="13"/>
                    </a:lnTo>
                    <a:moveTo>
                      <a:pt x="0" y="10"/>
                    </a:moveTo>
                    <a:cubicBezTo>
                      <a:pt x="0" y="10"/>
                      <a:pt x="0" y="10"/>
                      <a:pt x="0" y="9"/>
                    </a:cubicBezTo>
                    <a:lnTo>
                      <a:pt x="1" y="10"/>
                    </a:lnTo>
                    <a:lnTo>
                      <a:pt x="0" y="11"/>
                    </a:lnTo>
                    <a:lnTo>
                      <a:pt x="0" y="10"/>
                    </a:lnTo>
                    <a:moveTo>
                      <a:pt x="0" y="8"/>
                    </a:moveTo>
                    <a:cubicBezTo>
                      <a:pt x="0" y="7"/>
                      <a:pt x="0" y="7"/>
                      <a:pt x="1" y="7"/>
                    </a:cubicBezTo>
                    <a:lnTo>
                      <a:pt x="1" y="7"/>
                    </a:lnTo>
                    <a:lnTo>
                      <a:pt x="1" y="9"/>
                    </a:lnTo>
                    <a:lnTo>
                      <a:pt x="0" y="8"/>
                    </a:lnTo>
                    <a:moveTo>
                      <a:pt x="1" y="5"/>
                    </a:moveTo>
                    <a:cubicBezTo>
                      <a:pt x="2" y="5"/>
                      <a:pt x="2" y="5"/>
                      <a:pt x="2" y="4"/>
                    </a:cubicBezTo>
                    <a:lnTo>
                      <a:pt x="2" y="5"/>
                    </a:lnTo>
                    <a:lnTo>
                      <a:pt x="2" y="6"/>
                    </a:lnTo>
                    <a:lnTo>
                      <a:pt x="1" y="5"/>
                    </a:lnTo>
                    <a:moveTo>
                      <a:pt x="3" y="3"/>
                    </a:moveTo>
                    <a:cubicBezTo>
                      <a:pt x="4" y="3"/>
                      <a:pt x="4" y="3"/>
                      <a:pt x="4" y="2"/>
                    </a:cubicBezTo>
                    <a:lnTo>
                      <a:pt x="4" y="3"/>
                    </a:lnTo>
                    <a:lnTo>
                      <a:pt x="3" y="4"/>
                    </a:lnTo>
                    <a:lnTo>
                      <a:pt x="3" y="3"/>
                    </a:lnTo>
                    <a:moveTo>
                      <a:pt x="6" y="2"/>
                    </a:moveTo>
                    <a:cubicBezTo>
                      <a:pt x="6" y="1"/>
                      <a:pt x="6" y="1"/>
                      <a:pt x="7" y="1"/>
                    </a:cubicBezTo>
                    <a:lnTo>
                      <a:pt x="7" y="2"/>
                    </a:lnTo>
                    <a:lnTo>
                      <a:pt x="5" y="2"/>
                    </a:lnTo>
                    <a:lnTo>
                      <a:pt x="6" y="2"/>
                    </a:lnTo>
                    <a:moveTo>
                      <a:pt x="8" y="1"/>
                    </a:moveTo>
                    <a:cubicBezTo>
                      <a:pt x="9" y="0"/>
                      <a:pt x="9" y="0"/>
                      <a:pt x="9" y="0"/>
                    </a:cubicBezTo>
                    <a:lnTo>
                      <a:pt x="9" y="1"/>
                    </a:lnTo>
                    <a:lnTo>
                      <a:pt x="8" y="1"/>
                    </a:lnTo>
                    <a:lnTo>
                      <a:pt x="8" y="1"/>
                    </a:ln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8" name="Google Shape;2377;p37">
                <a:extLst>
                  <a:ext uri="{FF2B5EF4-FFF2-40B4-BE49-F238E27FC236}">
                    <a16:creationId xmlns:a16="http://schemas.microsoft.com/office/drawing/2014/main" id="{B4E0FBB0-3AF3-37F5-CCAE-8776634B11B4}"/>
                  </a:ext>
                </a:extLst>
              </p:cNvPr>
              <p:cNvSpPr/>
              <p:nvPr/>
            </p:nvSpPr>
            <p:spPr>
              <a:xfrm>
                <a:off x="3529" y="3386"/>
                <a:ext cx="72" cy="7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1" extrusionOk="0">
                    <a:moveTo>
                      <a:pt x="0" y="3"/>
                    </a:moveTo>
                    <a:cubicBezTo>
                      <a:pt x="0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moveTo>
                      <a:pt x="10" y="1"/>
                    </a:moveTo>
                    <a:cubicBezTo>
                      <a:pt x="11" y="2"/>
                      <a:pt x="11" y="4"/>
                      <a:pt x="11" y="5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11" y="6"/>
                      <a:pt x="10" y="6"/>
                      <a:pt x="9" y="5"/>
                    </a:cubicBezTo>
                    <a:cubicBezTo>
                      <a:pt x="8" y="5"/>
                      <a:pt x="8" y="3"/>
                      <a:pt x="9" y="2"/>
                    </a:cubicBezTo>
                    <a:cubicBezTo>
                      <a:pt x="9" y="2"/>
                      <a:pt x="9" y="2"/>
                      <a:pt x="10" y="1"/>
                    </a:cubicBezTo>
                    <a:moveTo>
                      <a:pt x="6" y="11"/>
                    </a:moveTo>
                    <a:cubicBezTo>
                      <a:pt x="6" y="11"/>
                      <a:pt x="6" y="11"/>
                      <a:pt x="5" y="11"/>
                    </a:cubicBezTo>
                    <a:cubicBezTo>
                      <a:pt x="4" y="11"/>
                      <a:pt x="3" y="10"/>
                      <a:pt x="2" y="10"/>
                    </a:cubicBezTo>
                    <a:cubicBezTo>
                      <a:pt x="2" y="9"/>
                      <a:pt x="3" y="9"/>
                      <a:pt x="3" y="8"/>
                    </a:cubicBezTo>
                    <a:cubicBezTo>
                      <a:pt x="4" y="8"/>
                      <a:pt x="6" y="8"/>
                      <a:pt x="6" y="9"/>
                    </a:cubicBezTo>
                    <a:cubicBezTo>
                      <a:pt x="6" y="10"/>
                      <a:pt x="7" y="10"/>
                      <a:pt x="6" y="11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69" name="Google Shape;2378;p37">
                <a:extLst>
                  <a:ext uri="{FF2B5EF4-FFF2-40B4-BE49-F238E27FC236}">
                    <a16:creationId xmlns:a16="http://schemas.microsoft.com/office/drawing/2014/main" id="{900963EB-2E23-BB61-858B-F36869EE951C}"/>
                  </a:ext>
                </a:extLst>
              </p:cNvPr>
              <p:cNvSpPr/>
              <p:nvPr/>
            </p:nvSpPr>
            <p:spPr>
              <a:xfrm>
                <a:off x="3522" y="3380"/>
                <a:ext cx="79" cy="78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6" y="0"/>
                    </a:moveTo>
                    <a:cubicBezTo>
                      <a:pt x="10" y="0"/>
                      <a:pt x="12" y="3"/>
                      <a:pt x="12" y="6"/>
                    </a:cubicBezTo>
                    <a:cubicBezTo>
                      <a:pt x="12" y="9"/>
                      <a:pt x="10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moveTo>
                      <a:pt x="6" y="1"/>
                    </a:moveTo>
                    <a:cubicBezTo>
                      <a:pt x="9" y="1"/>
                      <a:pt x="12" y="3"/>
                      <a:pt x="12" y="6"/>
                    </a:cubicBezTo>
                    <a:cubicBezTo>
                      <a:pt x="12" y="9"/>
                      <a:pt x="9" y="11"/>
                      <a:pt x="6" y="11"/>
                    </a:cubicBezTo>
                    <a:cubicBezTo>
                      <a:pt x="3" y="11"/>
                      <a:pt x="1" y="9"/>
                      <a:pt x="1" y="6"/>
                    </a:cubicBezTo>
                    <a:cubicBezTo>
                      <a:pt x="1" y="3"/>
                      <a:pt x="3" y="1"/>
                      <a:pt x="6" y="1"/>
                    </a:cubicBezTo>
                  </a:path>
                </a:pathLst>
              </a:custGeom>
              <a:solidFill>
                <a:srgbClr val="A9A8A7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0" name="Google Shape;2379;p37">
                <a:extLst>
                  <a:ext uri="{FF2B5EF4-FFF2-40B4-BE49-F238E27FC236}">
                    <a16:creationId xmlns:a16="http://schemas.microsoft.com/office/drawing/2014/main" id="{CDBFE596-7B9A-6E7A-4780-2820A12903BA}"/>
                  </a:ext>
                </a:extLst>
              </p:cNvPr>
              <p:cNvSpPr/>
              <p:nvPr/>
            </p:nvSpPr>
            <p:spPr>
              <a:xfrm>
                <a:off x="3529" y="3386"/>
                <a:ext cx="72" cy="65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5" y="0"/>
                    </a:moveTo>
                    <a:cubicBezTo>
                      <a:pt x="8" y="0"/>
                      <a:pt x="11" y="2"/>
                      <a:pt x="11" y="5"/>
                    </a:cubicBezTo>
                    <a:cubicBezTo>
                      <a:pt x="11" y="8"/>
                      <a:pt x="8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moveTo>
                      <a:pt x="5" y="0"/>
                    </a:moveTo>
                    <a:cubicBezTo>
                      <a:pt x="8" y="0"/>
                      <a:pt x="10" y="2"/>
                      <a:pt x="10" y="5"/>
                    </a:cubicBezTo>
                    <a:cubicBezTo>
                      <a:pt x="10" y="8"/>
                      <a:pt x="8" y="10"/>
                      <a:pt x="5" y="10"/>
                    </a:cubicBez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</a:path>
                </a:pathLst>
              </a:custGeom>
              <a:solidFill>
                <a:srgbClr val="A9A8A7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1" name="Google Shape;2380;p37">
                <a:extLst>
                  <a:ext uri="{FF2B5EF4-FFF2-40B4-BE49-F238E27FC236}">
                    <a16:creationId xmlns:a16="http://schemas.microsoft.com/office/drawing/2014/main" id="{9285C54D-EA47-DEE9-798B-4E4E80C76671}"/>
                  </a:ext>
                </a:extLst>
              </p:cNvPr>
              <p:cNvSpPr/>
              <p:nvPr/>
            </p:nvSpPr>
            <p:spPr>
              <a:xfrm>
                <a:off x="3555" y="3412"/>
                <a:ext cx="19" cy="13"/>
              </a:xfrm>
              <a:prstGeom prst="ellipse">
                <a:avLst/>
              </a:prstGeom>
              <a:solidFill>
                <a:srgbClr val="615E5D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2" name="Google Shape;2381;p37">
                <a:extLst>
                  <a:ext uri="{FF2B5EF4-FFF2-40B4-BE49-F238E27FC236}">
                    <a16:creationId xmlns:a16="http://schemas.microsoft.com/office/drawing/2014/main" id="{8EB399E4-F129-7C7F-A485-A98FABAC156E}"/>
                  </a:ext>
                </a:extLst>
              </p:cNvPr>
              <p:cNvSpPr/>
              <p:nvPr/>
            </p:nvSpPr>
            <p:spPr>
              <a:xfrm>
                <a:off x="3548" y="3406"/>
                <a:ext cx="33" cy="26"/>
              </a:xfrm>
              <a:prstGeom prst="ellipse">
                <a:avLst/>
              </a:prstGeom>
              <a:solidFill>
                <a:srgbClr val="25221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3" name="Google Shape;2382;p37">
                <a:extLst>
                  <a:ext uri="{FF2B5EF4-FFF2-40B4-BE49-F238E27FC236}">
                    <a16:creationId xmlns:a16="http://schemas.microsoft.com/office/drawing/2014/main" id="{0C38B25D-02A8-1EFE-DECE-13DC9C1529E9}"/>
                  </a:ext>
                </a:extLst>
              </p:cNvPr>
              <p:cNvSpPr/>
              <p:nvPr/>
            </p:nvSpPr>
            <p:spPr>
              <a:xfrm>
                <a:off x="3555" y="3412"/>
                <a:ext cx="19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4" name="Google Shape;2383;p37">
                <a:extLst>
                  <a:ext uri="{FF2B5EF4-FFF2-40B4-BE49-F238E27FC236}">
                    <a16:creationId xmlns:a16="http://schemas.microsoft.com/office/drawing/2014/main" id="{48A54CBD-B728-676B-65E4-CF2E1FAD4793}"/>
                  </a:ext>
                </a:extLst>
              </p:cNvPr>
              <p:cNvSpPr/>
              <p:nvPr/>
            </p:nvSpPr>
            <p:spPr>
              <a:xfrm>
                <a:off x="3555" y="3406"/>
                <a:ext cx="19" cy="26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0"/>
                    </a:lnTo>
                    <a:moveTo>
                      <a:pt x="1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5" name="Google Shape;2384;p37">
                <a:extLst>
                  <a:ext uri="{FF2B5EF4-FFF2-40B4-BE49-F238E27FC236}">
                    <a16:creationId xmlns:a16="http://schemas.microsoft.com/office/drawing/2014/main" id="{B91F3734-C89D-907F-0814-74B21C133417}"/>
                  </a:ext>
                </a:extLst>
              </p:cNvPr>
              <p:cNvSpPr/>
              <p:nvPr/>
            </p:nvSpPr>
            <p:spPr>
              <a:xfrm>
                <a:off x="3653" y="3334"/>
                <a:ext cx="105" cy="13"/>
              </a:xfrm>
              <a:prstGeom prst="rect">
                <a:avLst/>
              </a:prstGeom>
              <a:solidFill>
                <a:srgbClr val="4955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6" name="Google Shape;2385;p37">
                <a:extLst>
                  <a:ext uri="{FF2B5EF4-FFF2-40B4-BE49-F238E27FC236}">
                    <a16:creationId xmlns:a16="http://schemas.microsoft.com/office/drawing/2014/main" id="{33F3282D-43E1-EAFE-F9FF-D98A99B0170B}"/>
                  </a:ext>
                </a:extLst>
              </p:cNvPr>
              <p:cNvSpPr/>
              <p:nvPr/>
            </p:nvSpPr>
            <p:spPr>
              <a:xfrm>
                <a:off x="3653" y="3340"/>
                <a:ext cx="105" cy="14"/>
              </a:xfrm>
              <a:prstGeom prst="rect">
                <a:avLst/>
              </a:prstGeom>
              <a:solidFill>
                <a:srgbClr val="53608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7" name="Google Shape;2386;p37">
                <a:extLst>
                  <a:ext uri="{FF2B5EF4-FFF2-40B4-BE49-F238E27FC236}">
                    <a16:creationId xmlns:a16="http://schemas.microsoft.com/office/drawing/2014/main" id="{169E7FDF-496D-4986-BD79-2B4093305AAB}"/>
                  </a:ext>
                </a:extLst>
              </p:cNvPr>
              <p:cNvSpPr/>
              <p:nvPr/>
            </p:nvSpPr>
            <p:spPr>
              <a:xfrm>
                <a:off x="3653" y="3347"/>
                <a:ext cx="105" cy="13"/>
              </a:xfrm>
              <a:prstGeom prst="rect">
                <a:avLst/>
              </a:prstGeom>
              <a:solidFill>
                <a:srgbClr val="5D6A8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8" name="Google Shape;2387;p37">
                <a:extLst>
                  <a:ext uri="{FF2B5EF4-FFF2-40B4-BE49-F238E27FC236}">
                    <a16:creationId xmlns:a16="http://schemas.microsoft.com/office/drawing/2014/main" id="{DEC3F64B-4803-8B26-286C-D7E1E56A1DA4}"/>
                  </a:ext>
                </a:extLst>
              </p:cNvPr>
              <p:cNvSpPr/>
              <p:nvPr/>
            </p:nvSpPr>
            <p:spPr>
              <a:xfrm>
                <a:off x="3653" y="3354"/>
                <a:ext cx="105" cy="13"/>
              </a:xfrm>
              <a:prstGeom prst="rect">
                <a:avLst/>
              </a:prstGeom>
              <a:solidFill>
                <a:srgbClr val="6676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79" name="Google Shape;2388;p37">
                <a:extLst>
                  <a:ext uri="{FF2B5EF4-FFF2-40B4-BE49-F238E27FC236}">
                    <a16:creationId xmlns:a16="http://schemas.microsoft.com/office/drawing/2014/main" id="{840B2560-16E2-83FE-A154-07357A416F72}"/>
                  </a:ext>
                </a:extLst>
              </p:cNvPr>
              <p:cNvSpPr/>
              <p:nvPr/>
            </p:nvSpPr>
            <p:spPr>
              <a:xfrm>
                <a:off x="3653" y="3360"/>
                <a:ext cx="105" cy="13"/>
              </a:xfrm>
              <a:prstGeom prst="rect">
                <a:avLst/>
              </a:prstGeom>
              <a:solidFill>
                <a:srgbClr val="71829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0" name="Google Shape;2389;p37">
                <a:extLst>
                  <a:ext uri="{FF2B5EF4-FFF2-40B4-BE49-F238E27FC236}">
                    <a16:creationId xmlns:a16="http://schemas.microsoft.com/office/drawing/2014/main" id="{1A5F3E8F-6843-3E47-D1C5-6DE950A97D2E}"/>
                  </a:ext>
                </a:extLst>
              </p:cNvPr>
              <p:cNvSpPr/>
              <p:nvPr/>
            </p:nvSpPr>
            <p:spPr>
              <a:xfrm>
                <a:off x="3653" y="3367"/>
                <a:ext cx="105" cy="13"/>
              </a:xfrm>
              <a:prstGeom prst="rect">
                <a:avLst/>
              </a:prstGeom>
              <a:solidFill>
                <a:srgbClr val="7992A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1" name="Google Shape;2390;p37">
                <a:extLst>
                  <a:ext uri="{FF2B5EF4-FFF2-40B4-BE49-F238E27FC236}">
                    <a16:creationId xmlns:a16="http://schemas.microsoft.com/office/drawing/2014/main" id="{EF07074D-BA25-BDAB-6B37-E9C4FF953086}"/>
                  </a:ext>
                </a:extLst>
              </p:cNvPr>
              <p:cNvSpPr/>
              <p:nvPr/>
            </p:nvSpPr>
            <p:spPr>
              <a:xfrm>
                <a:off x="3653" y="3373"/>
                <a:ext cx="105" cy="13"/>
              </a:xfrm>
              <a:prstGeom prst="rect">
                <a:avLst/>
              </a:prstGeom>
              <a:solidFill>
                <a:srgbClr val="8DA7B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2" name="Google Shape;2391;p37">
                <a:extLst>
                  <a:ext uri="{FF2B5EF4-FFF2-40B4-BE49-F238E27FC236}">
                    <a16:creationId xmlns:a16="http://schemas.microsoft.com/office/drawing/2014/main" id="{DB2ABA1E-0C3C-3F41-E0B8-6D1C59B5F2E6}"/>
                  </a:ext>
                </a:extLst>
              </p:cNvPr>
              <p:cNvSpPr/>
              <p:nvPr/>
            </p:nvSpPr>
            <p:spPr>
              <a:xfrm>
                <a:off x="3653" y="3380"/>
                <a:ext cx="105" cy="13"/>
              </a:xfrm>
              <a:prstGeom prst="rect">
                <a:avLst/>
              </a:prstGeom>
              <a:solidFill>
                <a:srgbClr val="A6BDC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3" name="Google Shape;2392;p37">
                <a:extLst>
                  <a:ext uri="{FF2B5EF4-FFF2-40B4-BE49-F238E27FC236}">
                    <a16:creationId xmlns:a16="http://schemas.microsoft.com/office/drawing/2014/main" id="{987C8AA6-2723-EBC7-F1D9-D30571AB41A5}"/>
                  </a:ext>
                </a:extLst>
              </p:cNvPr>
              <p:cNvSpPr/>
              <p:nvPr/>
            </p:nvSpPr>
            <p:spPr>
              <a:xfrm>
                <a:off x="3653" y="3386"/>
                <a:ext cx="105" cy="13"/>
              </a:xfrm>
              <a:prstGeom prst="rect">
                <a:avLst/>
              </a:prstGeom>
              <a:solidFill>
                <a:srgbClr val="D8E1E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4" name="Google Shape;2393;p37">
                <a:extLst>
                  <a:ext uri="{FF2B5EF4-FFF2-40B4-BE49-F238E27FC236}">
                    <a16:creationId xmlns:a16="http://schemas.microsoft.com/office/drawing/2014/main" id="{D616229C-B5A7-050A-60C6-E3F743D02086}"/>
                  </a:ext>
                </a:extLst>
              </p:cNvPr>
              <p:cNvSpPr/>
              <p:nvPr/>
            </p:nvSpPr>
            <p:spPr>
              <a:xfrm>
                <a:off x="3653" y="3393"/>
                <a:ext cx="105" cy="13"/>
              </a:xfrm>
              <a:prstGeom prst="rect">
                <a:avLst/>
              </a:prstGeom>
              <a:solidFill>
                <a:srgbClr val="FAF9F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5" name="Google Shape;2394;p37">
                <a:extLst>
                  <a:ext uri="{FF2B5EF4-FFF2-40B4-BE49-F238E27FC236}">
                    <a16:creationId xmlns:a16="http://schemas.microsoft.com/office/drawing/2014/main" id="{9561F94D-1B7B-1AC1-B371-EADFC959E227}"/>
                  </a:ext>
                </a:extLst>
              </p:cNvPr>
              <p:cNvSpPr/>
              <p:nvPr/>
            </p:nvSpPr>
            <p:spPr>
              <a:xfrm>
                <a:off x="3653" y="3399"/>
                <a:ext cx="105" cy="13"/>
              </a:xfrm>
              <a:prstGeom prst="rect">
                <a:avLst/>
              </a:prstGeom>
              <a:solidFill>
                <a:srgbClr val="C0C9D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6" name="Google Shape;2395;p37">
                <a:extLst>
                  <a:ext uri="{FF2B5EF4-FFF2-40B4-BE49-F238E27FC236}">
                    <a16:creationId xmlns:a16="http://schemas.microsoft.com/office/drawing/2014/main" id="{356FD51E-3C66-C1E1-F8C8-19C84B6DAC0A}"/>
                  </a:ext>
                </a:extLst>
              </p:cNvPr>
              <p:cNvSpPr/>
              <p:nvPr/>
            </p:nvSpPr>
            <p:spPr>
              <a:xfrm>
                <a:off x="3653" y="3406"/>
                <a:ext cx="105" cy="13"/>
              </a:xfrm>
              <a:prstGeom prst="rect">
                <a:avLst/>
              </a:prstGeom>
              <a:solidFill>
                <a:srgbClr val="9599B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7" name="Google Shape;2396;p37">
                <a:extLst>
                  <a:ext uri="{FF2B5EF4-FFF2-40B4-BE49-F238E27FC236}">
                    <a16:creationId xmlns:a16="http://schemas.microsoft.com/office/drawing/2014/main" id="{52E3E8C0-8A49-CC3D-966B-9AB600939292}"/>
                  </a:ext>
                </a:extLst>
              </p:cNvPr>
              <p:cNvSpPr/>
              <p:nvPr/>
            </p:nvSpPr>
            <p:spPr>
              <a:xfrm>
                <a:off x="3653" y="3412"/>
                <a:ext cx="105" cy="13"/>
              </a:xfrm>
              <a:prstGeom prst="rect">
                <a:avLst/>
              </a:prstGeom>
              <a:solidFill>
                <a:srgbClr val="7B83A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8" name="Google Shape;2397;p37">
                <a:extLst>
                  <a:ext uri="{FF2B5EF4-FFF2-40B4-BE49-F238E27FC236}">
                    <a16:creationId xmlns:a16="http://schemas.microsoft.com/office/drawing/2014/main" id="{3925E3AE-6F26-263E-7EC6-600EF2F914F6}"/>
                  </a:ext>
                </a:extLst>
              </p:cNvPr>
              <p:cNvSpPr/>
              <p:nvPr/>
            </p:nvSpPr>
            <p:spPr>
              <a:xfrm>
                <a:off x="3653" y="3419"/>
                <a:ext cx="105" cy="13"/>
              </a:xfrm>
              <a:prstGeom prst="rect">
                <a:avLst/>
              </a:prstGeom>
              <a:solidFill>
                <a:srgbClr val="4955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89" name="Google Shape;2398;p37">
                <a:extLst>
                  <a:ext uri="{FF2B5EF4-FFF2-40B4-BE49-F238E27FC236}">
                    <a16:creationId xmlns:a16="http://schemas.microsoft.com/office/drawing/2014/main" id="{39CBEF86-FD06-5C7B-F9FF-58D125B2E688}"/>
                  </a:ext>
                </a:extLst>
              </p:cNvPr>
              <p:cNvSpPr/>
              <p:nvPr/>
            </p:nvSpPr>
            <p:spPr>
              <a:xfrm>
                <a:off x="3653" y="3425"/>
                <a:ext cx="105" cy="1"/>
              </a:xfrm>
              <a:prstGeom prst="rect">
                <a:avLst/>
              </a:prstGeom>
              <a:solidFill>
                <a:srgbClr val="49557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90" name="Google Shape;2399;p37">
                <a:extLst>
                  <a:ext uri="{FF2B5EF4-FFF2-40B4-BE49-F238E27FC236}">
                    <a16:creationId xmlns:a16="http://schemas.microsoft.com/office/drawing/2014/main" id="{83B69FD9-970A-2C57-7487-E4EA3E7631F1}"/>
                  </a:ext>
                </a:extLst>
              </p:cNvPr>
              <p:cNvSpPr/>
              <p:nvPr/>
            </p:nvSpPr>
            <p:spPr>
              <a:xfrm>
                <a:off x="3653" y="3334"/>
                <a:ext cx="105" cy="91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16" y="2"/>
                    </a:moveTo>
                    <a:lnTo>
                      <a:pt x="16" y="12"/>
                    </a:lnTo>
                    <a:cubicBezTo>
                      <a:pt x="16" y="13"/>
                      <a:pt x="16" y="14"/>
                      <a:pt x="16" y="14"/>
                    </a:cubicBezTo>
                    <a:lnTo>
                      <a:pt x="0" y="14"/>
                    </a:lnTo>
                    <a:cubicBezTo>
                      <a:pt x="0" y="14"/>
                      <a:pt x="0" y="13"/>
                      <a:pt x="0" y="12"/>
                    </a:cubicBezTo>
                    <a:lnTo>
                      <a:pt x="0" y="2"/>
                    </a:lnTo>
                    <a:cubicBezTo>
                      <a:pt x="0" y="1"/>
                      <a:pt x="0" y="0"/>
                      <a:pt x="0" y="0"/>
                    </a:cubicBezTo>
                    <a:lnTo>
                      <a:pt x="16" y="0"/>
                    </a:lnTo>
                    <a:cubicBezTo>
                      <a:pt x="16" y="0"/>
                      <a:pt x="16" y="1"/>
                      <a:pt x="16" y="2"/>
                    </a:cubicBezTo>
                  </a:path>
                </a:pathLst>
              </a:custGeom>
              <a:noFill/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491" name="Google Shape;2400;p37">
                <a:extLst>
                  <a:ext uri="{FF2B5EF4-FFF2-40B4-BE49-F238E27FC236}">
                    <a16:creationId xmlns:a16="http://schemas.microsoft.com/office/drawing/2014/main" id="{6BAA921B-5A98-26E7-2857-478D2BF7DBF8}"/>
                  </a:ext>
                </a:extLst>
              </p:cNvPr>
              <p:cNvSpPr/>
              <p:nvPr/>
            </p:nvSpPr>
            <p:spPr>
              <a:xfrm>
                <a:off x="3496" y="3308"/>
                <a:ext cx="163" cy="98"/>
              </a:xfrm>
              <a:custGeom>
                <a:avLst/>
                <a:gdLst/>
                <a:ahLst/>
                <a:cxnLst/>
                <a:rect l="l" t="t" r="r" b="b"/>
                <a:pathLst>
                  <a:path w="25" h="15" extrusionOk="0">
                    <a:moveTo>
                      <a:pt x="24" y="15"/>
                    </a:moveTo>
                    <a:lnTo>
                      <a:pt x="24" y="15"/>
                    </a:lnTo>
                    <a:lnTo>
                      <a:pt x="24" y="15"/>
                    </a:lnTo>
                    <a:lnTo>
                      <a:pt x="24" y="14"/>
                    </a:lnTo>
                    <a:cubicBezTo>
                      <a:pt x="23" y="9"/>
                      <a:pt x="19" y="4"/>
                      <a:pt x="14" y="4"/>
                    </a:cubicBezTo>
                    <a:lnTo>
                      <a:pt x="0" y="4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11" y="0"/>
                    </a:lnTo>
                    <a:cubicBezTo>
                      <a:pt x="16" y="0"/>
                      <a:pt x="22" y="4"/>
                      <a:pt x="23" y="7"/>
                    </a:cubicBezTo>
                    <a:cubicBezTo>
                      <a:pt x="24" y="11"/>
                      <a:pt x="25" y="14"/>
                      <a:pt x="24" y="15"/>
                    </a:cubicBezTo>
                  </a:path>
                </a:pathLst>
              </a:custGeom>
              <a:solidFill>
                <a:srgbClr val="25221E"/>
              </a:solidFill>
              <a:ln w="9525" cap="flat" cmpd="sng">
                <a:solidFill>
                  <a:srgbClr val="25221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sp>
          <p:nvSpPr>
            <p:cNvPr id="1255" name="Google Shape;2401;p37">
              <a:extLst>
                <a:ext uri="{FF2B5EF4-FFF2-40B4-BE49-F238E27FC236}">
                  <a16:creationId xmlns:a16="http://schemas.microsoft.com/office/drawing/2014/main" id="{B1DD8998-107E-5519-62C6-EFD457E55F60}"/>
                </a:ext>
              </a:extLst>
            </p:cNvPr>
            <p:cNvSpPr/>
            <p:nvPr/>
          </p:nvSpPr>
          <p:spPr>
            <a:xfrm>
              <a:off x="9423380" y="2499411"/>
              <a:ext cx="373063" cy="139700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56" name="Google Shape;2402;p37">
              <a:extLst>
                <a:ext uri="{FF2B5EF4-FFF2-40B4-BE49-F238E27FC236}">
                  <a16:creationId xmlns:a16="http://schemas.microsoft.com/office/drawing/2014/main" id="{D663F559-D8A2-E3C6-CD30-74F8F989478F}"/>
                </a:ext>
              </a:extLst>
            </p:cNvPr>
            <p:cNvSpPr/>
            <p:nvPr/>
          </p:nvSpPr>
          <p:spPr>
            <a:xfrm>
              <a:off x="9432905" y="4125011"/>
              <a:ext cx="373063" cy="141287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57" name="Google Shape;2403;p37">
              <a:extLst>
                <a:ext uri="{FF2B5EF4-FFF2-40B4-BE49-F238E27FC236}">
                  <a16:creationId xmlns:a16="http://schemas.microsoft.com/office/drawing/2014/main" id="{90A053A3-923E-FC14-28AD-EE2BB75F519C}"/>
                </a:ext>
              </a:extLst>
            </p:cNvPr>
            <p:cNvSpPr/>
            <p:nvPr/>
          </p:nvSpPr>
          <p:spPr>
            <a:xfrm>
              <a:off x="9432905" y="4266298"/>
              <a:ext cx="373063" cy="139700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58" name="Google Shape;2404;p37">
              <a:extLst>
                <a:ext uri="{FF2B5EF4-FFF2-40B4-BE49-F238E27FC236}">
                  <a16:creationId xmlns:a16="http://schemas.microsoft.com/office/drawing/2014/main" id="{3C724500-8571-E53F-7D25-10125785452F}"/>
                </a:ext>
              </a:extLst>
            </p:cNvPr>
            <p:cNvSpPr/>
            <p:nvPr/>
          </p:nvSpPr>
          <p:spPr>
            <a:xfrm>
              <a:off x="9442430" y="3975786"/>
              <a:ext cx="373063" cy="139700"/>
            </a:xfrm>
            <a:prstGeom prst="rect">
              <a:avLst/>
            </a:prstGeom>
            <a:solidFill>
              <a:srgbClr val="00CC99"/>
            </a:solidFill>
            <a:ln w="952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59" name="Google Shape;2405;p37">
              <a:extLst>
                <a:ext uri="{FF2B5EF4-FFF2-40B4-BE49-F238E27FC236}">
                  <a16:creationId xmlns:a16="http://schemas.microsoft.com/office/drawing/2014/main" id="{4FAD08D4-AF68-70A8-09F4-89EB07070708}"/>
                </a:ext>
              </a:extLst>
            </p:cNvPr>
            <p:cNvSpPr/>
            <p:nvPr/>
          </p:nvSpPr>
          <p:spPr>
            <a:xfrm>
              <a:off x="4364018" y="2424798"/>
              <a:ext cx="3357562" cy="223839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0" name="Google Shape;2406;p37">
              <a:extLst>
                <a:ext uri="{FF2B5EF4-FFF2-40B4-BE49-F238E27FC236}">
                  <a16:creationId xmlns:a16="http://schemas.microsoft.com/office/drawing/2014/main" id="{FFFA0247-F41C-7777-B2CF-DF92CBEF9AA0}"/>
                </a:ext>
              </a:extLst>
            </p:cNvPr>
            <p:cNvSpPr/>
            <p:nvPr/>
          </p:nvSpPr>
          <p:spPr>
            <a:xfrm>
              <a:off x="4419162" y="2381777"/>
              <a:ext cx="3369512" cy="1788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dirty="0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Менее экономичный автомобиль</a:t>
              </a:r>
              <a:endParaRPr sz="900" b="1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261" name="Google Shape;2407;p37">
              <a:extLst>
                <a:ext uri="{FF2B5EF4-FFF2-40B4-BE49-F238E27FC236}">
                  <a16:creationId xmlns:a16="http://schemas.microsoft.com/office/drawing/2014/main" id="{7DC3A6CC-CF01-1F02-B3EA-EEB5E1AD5A00}"/>
                </a:ext>
              </a:extLst>
            </p:cNvPr>
            <p:cNvGrpSpPr/>
            <p:nvPr/>
          </p:nvGrpSpPr>
          <p:grpSpPr>
            <a:xfrm>
              <a:off x="4113193" y="3293161"/>
              <a:ext cx="4572000" cy="271462"/>
              <a:chOff x="1809" y="2291"/>
              <a:chExt cx="2880" cy="171"/>
            </a:xfrm>
          </p:grpSpPr>
          <p:sp>
            <p:nvSpPr>
              <p:cNvPr id="1329" name="Google Shape;2408;p37">
                <a:extLst>
                  <a:ext uri="{FF2B5EF4-FFF2-40B4-BE49-F238E27FC236}">
                    <a16:creationId xmlns:a16="http://schemas.microsoft.com/office/drawing/2014/main" id="{591CA51E-AA73-69A4-547F-FDE6880F8FA9}"/>
                  </a:ext>
                </a:extLst>
              </p:cNvPr>
              <p:cNvSpPr/>
              <p:nvPr/>
            </p:nvSpPr>
            <p:spPr>
              <a:xfrm>
                <a:off x="2256" y="2291"/>
                <a:ext cx="2433" cy="171"/>
              </a:xfrm>
              <a:custGeom>
                <a:avLst/>
                <a:gdLst/>
                <a:ahLst/>
                <a:cxnLst/>
                <a:rect l="l" t="t" r="r" b="b"/>
                <a:pathLst>
                  <a:path w="413" h="29" extrusionOk="0">
                    <a:moveTo>
                      <a:pt x="291" y="0"/>
                    </a:moveTo>
                    <a:lnTo>
                      <a:pt x="291" y="7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291" y="22"/>
                    </a:lnTo>
                    <a:lnTo>
                      <a:pt x="291" y="29"/>
                    </a:lnTo>
                    <a:lnTo>
                      <a:pt x="413" y="14"/>
                    </a:lnTo>
                    <a:lnTo>
                      <a:pt x="291" y="0"/>
                    </a:lnTo>
                    <a:close/>
                  </a:path>
                </a:pathLst>
              </a:custGeom>
              <a:solidFill>
                <a:srgbClr val="CCFFFF"/>
              </a:solidFill>
              <a:ln w="26975" cap="flat" cmpd="sng">
                <a:solidFill>
                  <a:srgbClr val="008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0" name="Google Shape;2409;p37">
                <a:extLst>
                  <a:ext uri="{FF2B5EF4-FFF2-40B4-BE49-F238E27FC236}">
                    <a16:creationId xmlns:a16="http://schemas.microsoft.com/office/drawing/2014/main" id="{EA36C435-1939-3CB8-7F66-288118690397}"/>
                  </a:ext>
                </a:extLst>
              </p:cNvPr>
              <p:cNvSpPr/>
              <p:nvPr/>
            </p:nvSpPr>
            <p:spPr>
              <a:xfrm>
                <a:off x="1985" y="2332"/>
                <a:ext cx="183" cy="89"/>
              </a:xfrm>
              <a:prstGeom prst="rect">
                <a:avLst/>
              </a:prstGeom>
              <a:solidFill>
                <a:srgbClr val="CCFFFF"/>
              </a:solidFill>
              <a:ln w="26975" cap="flat" cmpd="sng">
                <a:solidFill>
                  <a:srgbClr val="008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31" name="Google Shape;2410;p37">
                <a:extLst>
                  <a:ext uri="{FF2B5EF4-FFF2-40B4-BE49-F238E27FC236}">
                    <a16:creationId xmlns:a16="http://schemas.microsoft.com/office/drawing/2014/main" id="{788FC14F-F0DE-B8E7-4976-C42806BC960F}"/>
                  </a:ext>
                </a:extLst>
              </p:cNvPr>
              <p:cNvSpPr/>
              <p:nvPr/>
            </p:nvSpPr>
            <p:spPr>
              <a:xfrm>
                <a:off x="1809" y="2332"/>
                <a:ext cx="88" cy="89"/>
              </a:xfrm>
              <a:prstGeom prst="rect">
                <a:avLst/>
              </a:prstGeom>
              <a:solidFill>
                <a:srgbClr val="CCFFFF"/>
              </a:solidFill>
              <a:ln w="26975" cap="flat" cmpd="sng">
                <a:solidFill>
                  <a:srgbClr val="008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grpSp>
          <p:nvGrpSpPr>
            <p:cNvPr id="1262" name="Google Shape;2411;p37">
              <a:extLst>
                <a:ext uri="{FF2B5EF4-FFF2-40B4-BE49-F238E27FC236}">
                  <a16:creationId xmlns:a16="http://schemas.microsoft.com/office/drawing/2014/main" id="{8DB168D8-87C2-1811-90AF-4F3A025BC17A}"/>
                </a:ext>
              </a:extLst>
            </p:cNvPr>
            <p:cNvGrpSpPr/>
            <p:nvPr/>
          </p:nvGrpSpPr>
          <p:grpSpPr>
            <a:xfrm>
              <a:off x="8759805" y="3078848"/>
              <a:ext cx="1130300" cy="588963"/>
              <a:chOff x="4736" y="2156"/>
              <a:chExt cx="712" cy="371"/>
            </a:xfrm>
          </p:grpSpPr>
          <p:sp>
            <p:nvSpPr>
              <p:cNvPr id="1317" name="Google Shape;2412;p37">
                <a:extLst>
                  <a:ext uri="{FF2B5EF4-FFF2-40B4-BE49-F238E27FC236}">
                    <a16:creationId xmlns:a16="http://schemas.microsoft.com/office/drawing/2014/main" id="{061EFB8D-EB98-A0FB-92C5-1C27D7B10E59}"/>
                  </a:ext>
                </a:extLst>
              </p:cNvPr>
              <p:cNvSpPr/>
              <p:nvPr/>
            </p:nvSpPr>
            <p:spPr>
              <a:xfrm>
                <a:off x="4736" y="2232"/>
                <a:ext cx="294" cy="29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95" extrusionOk="0">
                    <a:moveTo>
                      <a:pt x="0" y="0"/>
                    </a:moveTo>
                    <a:lnTo>
                      <a:pt x="294" y="59"/>
                    </a:lnTo>
                    <a:lnTo>
                      <a:pt x="294" y="295"/>
                    </a:lnTo>
                    <a:lnTo>
                      <a:pt x="0" y="1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8" name="Google Shape;2413;p37">
                <a:extLst>
                  <a:ext uri="{FF2B5EF4-FFF2-40B4-BE49-F238E27FC236}">
                    <a16:creationId xmlns:a16="http://schemas.microsoft.com/office/drawing/2014/main" id="{7824F89D-2C31-42EF-B48D-CA16C8A228D4}"/>
                  </a:ext>
                </a:extLst>
              </p:cNvPr>
              <p:cNvSpPr/>
              <p:nvPr/>
            </p:nvSpPr>
            <p:spPr>
              <a:xfrm>
                <a:off x="4736" y="2232"/>
                <a:ext cx="294" cy="29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95" extrusionOk="0">
                    <a:moveTo>
                      <a:pt x="0" y="0"/>
                    </a:moveTo>
                    <a:lnTo>
                      <a:pt x="294" y="59"/>
                    </a:lnTo>
                    <a:lnTo>
                      <a:pt x="294" y="295"/>
                    </a:lnTo>
                    <a:lnTo>
                      <a:pt x="0" y="195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9" name="Google Shape;2414;p37">
                <a:extLst>
                  <a:ext uri="{FF2B5EF4-FFF2-40B4-BE49-F238E27FC236}">
                    <a16:creationId xmlns:a16="http://schemas.microsoft.com/office/drawing/2014/main" id="{FE19F8E2-4AD5-3A66-D8F5-E68BCCE7FE32}"/>
                  </a:ext>
                </a:extLst>
              </p:cNvPr>
              <p:cNvSpPr/>
              <p:nvPr/>
            </p:nvSpPr>
            <p:spPr>
              <a:xfrm>
                <a:off x="5030" y="2209"/>
                <a:ext cx="418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8" extrusionOk="0">
                    <a:moveTo>
                      <a:pt x="0" y="88"/>
                    </a:moveTo>
                    <a:lnTo>
                      <a:pt x="418" y="0"/>
                    </a:lnTo>
                    <a:lnTo>
                      <a:pt x="418" y="194"/>
                    </a:lnTo>
                    <a:lnTo>
                      <a:pt x="0" y="318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D9D9A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0" name="Google Shape;2415;p37">
                <a:extLst>
                  <a:ext uri="{FF2B5EF4-FFF2-40B4-BE49-F238E27FC236}">
                    <a16:creationId xmlns:a16="http://schemas.microsoft.com/office/drawing/2014/main" id="{7A40EC65-89E8-57BF-1EF8-0F45B3333586}"/>
                  </a:ext>
                </a:extLst>
              </p:cNvPr>
              <p:cNvSpPr/>
              <p:nvPr/>
            </p:nvSpPr>
            <p:spPr>
              <a:xfrm>
                <a:off x="5030" y="2209"/>
                <a:ext cx="418" cy="318"/>
              </a:xfrm>
              <a:custGeom>
                <a:avLst/>
                <a:gdLst/>
                <a:ahLst/>
                <a:cxnLst/>
                <a:rect l="l" t="t" r="r" b="b"/>
                <a:pathLst>
                  <a:path w="418" h="318" extrusionOk="0">
                    <a:moveTo>
                      <a:pt x="0" y="88"/>
                    </a:moveTo>
                    <a:lnTo>
                      <a:pt x="418" y="0"/>
                    </a:lnTo>
                    <a:lnTo>
                      <a:pt x="418" y="194"/>
                    </a:lnTo>
                    <a:lnTo>
                      <a:pt x="0" y="318"/>
                    </a:lnTo>
                    <a:lnTo>
                      <a:pt x="0" y="88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1" name="Google Shape;2416;p37">
                <a:extLst>
                  <a:ext uri="{FF2B5EF4-FFF2-40B4-BE49-F238E27FC236}">
                    <a16:creationId xmlns:a16="http://schemas.microsoft.com/office/drawing/2014/main" id="{C7B12EB5-09D9-B6F8-B2CE-2D50817328A5}"/>
                  </a:ext>
                </a:extLst>
              </p:cNvPr>
              <p:cNvSpPr/>
              <p:nvPr/>
            </p:nvSpPr>
            <p:spPr>
              <a:xfrm>
                <a:off x="4736" y="2197"/>
                <a:ext cx="300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300" h="100" extrusionOk="0">
                    <a:moveTo>
                      <a:pt x="0" y="35"/>
                    </a:moveTo>
                    <a:lnTo>
                      <a:pt x="153" y="0"/>
                    </a:lnTo>
                    <a:lnTo>
                      <a:pt x="300" y="10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2" name="Google Shape;2417;p37">
                <a:extLst>
                  <a:ext uri="{FF2B5EF4-FFF2-40B4-BE49-F238E27FC236}">
                    <a16:creationId xmlns:a16="http://schemas.microsoft.com/office/drawing/2014/main" id="{DF193BA3-07CA-26BB-AB33-8ACBC9E10DE0}"/>
                  </a:ext>
                </a:extLst>
              </p:cNvPr>
              <p:cNvSpPr/>
              <p:nvPr/>
            </p:nvSpPr>
            <p:spPr>
              <a:xfrm>
                <a:off x="4736" y="2197"/>
                <a:ext cx="300" cy="100"/>
              </a:xfrm>
              <a:custGeom>
                <a:avLst/>
                <a:gdLst/>
                <a:ahLst/>
                <a:cxnLst/>
                <a:rect l="l" t="t" r="r" b="b"/>
                <a:pathLst>
                  <a:path w="300" h="100" extrusionOk="0">
                    <a:moveTo>
                      <a:pt x="0" y="35"/>
                    </a:moveTo>
                    <a:lnTo>
                      <a:pt x="153" y="0"/>
                    </a:lnTo>
                    <a:lnTo>
                      <a:pt x="300" y="100"/>
                    </a:lnTo>
                    <a:lnTo>
                      <a:pt x="0" y="35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3" name="Google Shape;2418;p37">
                <a:extLst>
                  <a:ext uri="{FF2B5EF4-FFF2-40B4-BE49-F238E27FC236}">
                    <a16:creationId xmlns:a16="http://schemas.microsoft.com/office/drawing/2014/main" id="{7C8CC5F9-83B0-3306-A65C-B81F687CD09E}"/>
                  </a:ext>
                </a:extLst>
              </p:cNvPr>
              <p:cNvSpPr/>
              <p:nvPr/>
            </p:nvSpPr>
            <p:spPr>
              <a:xfrm>
                <a:off x="4889" y="2156"/>
                <a:ext cx="559" cy="135"/>
              </a:xfrm>
              <a:custGeom>
                <a:avLst/>
                <a:gdLst/>
                <a:ahLst/>
                <a:cxnLst/>
                <a:rect l="l" t="t" r="r" b="b"/>
                <a:pathLst>
                  <a:path w="559" h="135" extrusionOk="0">
                    <a:moveTo>
                      <a:pt x="0" y="35"/>
                    </a:moveTo>
                    <a:lnTo>
                      <a:pt x="500" y="0"/>
                    </a:lnTo>
                    <a:lnTo>
                      <a:pt x="559" y="53"/>
                    </a:lnTo>
                    <a:lnTo>
                      <a:pt x="147" y="1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4" name="Google Shape;2419;p37">
                <a:extLst>
                  <a:ext uri="{FF2B5EF4-FFF2-40B4-BE49-F238E27FC236}">
                    <a16:creationId xmlns:a16="http://schemas.microsoft.com/office/drawing/2014/main" id="{061CDC70-7618-30F2-76C3-ED80EFE8EB24}"/>
                  </a:ext>
                </a:extLst>
              </p:cNvPr>
              <p:cNvSpPr/>
              <p:nvPr/>
            </p:nvSpPr>
            <p:spPr>
              <a:xfrm>
                <a:off x="4889" y="2156"/>
                <a:ext cx="559" cy="135"/>
              </a:xfrm>
              <a:custGeom>
                <a:avLst/>
                <a:gdLst/>
                <a:ahLst/>
                <a:cxnLst/>
                <a:rect l="l" t="t" r="r" b="b"/>
                <a:pathLst>
                  <a:path w="559" h="135" extrusionOk="0">
                    <a:moveTo>
                      <a:pt x="0" y="35"/>
                    </a:moveTo>
                    <a:lnTo>
                      <a:pt x="500" y="0"/>
                    </a:lnTo>
                    <a:lnTo>
                      <a:pt x="559" y="53"/>
                    </a:lnTo>
                    <a:lnTo>
                      <a:pt x="147" y="135"/>
                    </a:lnTo>
                    <a:lnTo>
                      <a:pt x="0" y="35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5" name="Google Shape;2420;p37">
                <a:extLst>
                  <a:ext uri="{FF2B5EF4-FFF2-40B4-BE49-F238E27FC236}">
                    <a16:creationId xmlns:a16="http://schemas.microsoft.com/office/drawing/2014/main" id="{45FAF3DC-18D3-D6B1-A959-AD252713BF4B}"/>
                  </a:ext>
                </a:extLst>
              </p:cNvPr>
              <p:cNvSpPr/>
              <p:nvPr/>
            </p:nvSpPr>
            <p:spPr>
              <a:xfrm>
                <a:off x="4765" y="2285"/>
                <a:ext cx="212" cy="224"/>
              </a:xfrm>
              <a:custGeom>
                <a:avLst/>
                <a:gdLst/>
                <a:ahLst/>
                <a:cxnLst/>
                <a:rect l="l" t="t" r="r" b="b"/>
                <a:pathLst>
                  <a:path w="212" h="224" extrusionOk="0">
                    <a:moveTo>
                      <a:pt x="0" y="153"/>
                    </a:moveTo>
                    <a:lnTo>
                      <a:pt x="0" y="0"/>
                    </a:lnTo>
                    <a:lnTo>
                      <a:pt x="212" y="42"/>
                    </a:lnTo>
                    <a:lnTo>
                      <a:pt x="212" y="224"/>
                    </a:lnTo>
                    <a:lnTo>
                      <a:pt x="0" y="153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6" name="Google Shape;2421;p37">
                <a:extLst>
                  <a:ext uri="{FF2B5EF4-FFF2-40B4-BE49-F238E27FC236}">
                    <a16:creationId xmlns:a16="http://schemas.microsoft.com/office/drawing/2014/main" id="{96B99F6D-D7B5-5EF0-A09B-C0CA64F69B6C}"/>
                  </a:ext>
                </a:extLst>
              </p:cNvPr>
              <p:cNvSpPr/>
              <p:nvPr/>
            </p:nvSpPr>
            <p:spPr>
              <a:xfrm>
                <a:off x="4765" y="2285"/>
                <a:ext cx="212" cy="224"/>
              </a:xfrm>
              <a:custGeom>
                <a:avLst/>
                <a:gdLst/>
                <a:ahLst/>
                <a:cxnLst/>
                <a:rect l="l" t="t" r="r" b="b"/>
                <a:pathLst>
                  <a:path w="212" h="224" extrusionOk="0">
                    <a:moveTo>
                      <a:pt x="0" y="153"/>
                    </a:moveTo>
                    <a:lnTo>
                      <a:pt x="0" y="0"/>
                    </a:lnTo>
                    <a:lnTo>
                      <a:pt x="212" y="42"/>
                    </a:lnTo>
                    <a:lnTo>
                      <a:pt x="212" y="224"/>
                    </a:lnTo>
                    <a:lnTo>
                      <a:pt x="0" y="153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7" name="Google Shape;2422;p37">
                <a:extLst>
                  <a:ext uri="{FF2B5EF4-FFF2-40B4-BE49-F238E27FC236}">
                    <a16:creationId xmlns:a16="http://schemas.microsoft.com/office/drawing/2014/main" id="{F4A62D6E-74BA-702C-9B8A-18D8776BAACF}"/>
                  </a:ext>
                </a:extLst>
              </p:cNvPr>
              <p:cNvSpPr/>
              <p:nvPr/>
            </p:nvSpPr>
            <p:spPr>
              <a:xfrm>
                <a:off x="5201" y="2285"/>
                <a:ext cx="112" cy="195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95" extrusionOk="0">
                    <a:moveTo>
                      <a:pt x="0" y="195"/>
                    </a:moveTo>
                    <a:lnTo>
                      <a:pt x="0" y="30"/>
                    </a:lnTo>
                    <a:lnTo>
                      <a:pt x="112" y="0"/>
                    </a:lnTo>
                    <a:lnTo>
                      <a:pt x="112" y="159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28" name="Google Shape;2423;p37">
                <a:extLst>
                  <a:ext uri="{FF2B5EF4-FFF2-40B4-BE49-F238E27FC236}">
                    <a16:creationId xmlns:a16="http://schemas.microsoft.com/office/drawing/2014/main" id="{8D997BC4-82F4-17F7-7700-BD2BA1A8C570}"/>
                  </a:ext>
                </a:extLst>
              </p:cNvPr>
              <p:cNvSpPr/>
              <p:nvPr/>
            </p:nvSpPr>
            <p:spPr>
              <a:xfrm>
                <a:off x="5201" y="2285"/>
                <a:ext cx="112" cy="195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95" extrusionOk="0">
                    <a:moveTo>
                      <a:pt x="0" y="195"/>
                    </a:moveTo>
                    <a:lnTo>
                      <a:pt x="0" y="30"/>
                    </a:lnTo>
                    <a:lnTo>
                      <a:pt x="112" y="0"/>
                    </a:lnTo>
                    <a:lnTo>
                      <a:pt x="112" y="159"/>
                    </a:lnTo>
                    <a:lnTo>
                      <a:pt x="0" y="195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sp>
          <p:nvSpPr>
            <p:cNvPr id="1263" name="Google Shape;2424;p37">
              <a:extLst>
                <a:ext uri="{FF2B5EF4-FFF2-40B4-BE49-F238E27FC236}">
                  <a16:creationId xmlns:a16="http://schemas.microsoft.com/office/drawing/2014/main" id="{E0B78D93-2452-21B9-6BA7-6184B775DCDC}"/>
                </a:ext>
              </a:extLst>
            </p:cNvPr>
            <p:cNvSpPr/>
            <p:nvPr/>
          </p:nvSpPr>
          <p:spPr>
            <a:xfrm>
              <a:off x="1944812" y="1750300"/>
              <a:ext cx="1690544" cy="1150748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4" name="Google Shape;2425;p37">
              <a:extLst>
                <a:ext uri="{FF2B5EF4-FFF2-40B4-BE49-F238E27FC236}">
                  <a16:creationId xmlns:a16="http://schemas.microsoft.com/office/drawing/2014/main" id="{9964FB1F-D18C-7E36-A214-E45ADD3FA338}"/>
                </a:ext>
              </a:extLst>
            </p:cNvPr>
            <p:cNvSpPr/>
            <p:nvPr/>
          </p:nvSpPr>
          <p:spPr>
            <a:xfrm>
              <a:off x="2042897" y="1802764"/>
              <a:ext cx="1490793" cy="774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Более </a:t>
              </a:r>
              <a:endParaRPr sz="1100"/>
            </a:p>
            <a:p>
              <a:pPr marL="0" marR="0" lvl="0" indent="0" algn="l" rtl="0">
                <a:spcBef>
                  <a:spcPts val="8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Высокие </a:t>
              </a:r>
              <a:endParaRPr sz="1100"/>
            </a:p>
            <a:p>
              <a:pPr marL="0" marR="0" lvl="0" indent="0" algn="l" rtl="0">
                <a:spcBef>
                  <a:spcPts val="8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Затраты </a:t>
              </a:r>
              <a:endParaRPr sz="1100"/>
            </a:p>
            <a:p>
              <a:pPr marL="0" marR="0" lvl="0" indent="0" algn="l" rtl="0">
                <a:spcBef>
                  <a:spcPts val="8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На Поддержку</a:t>
              </a: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5" name="Google Shape;2426;p37">
              <a:extLst>
                <a:ext uri="{FF2B5EF4-FFF2-40B4-BE49-F238E27FC236}">
                  <a16:creationId xmlns:a16="http://schemas.microsoft.com/office/drawing/2014/main" id="{DF54D6F8-E05A-76BA-A49B-A393A62AC0B5}"/>
                </a:ext>
              </a:extLst>
            </p:cNvPr>
            <p:cNvSpPr/>
            <p:nvPr/>
          </p:nvSpPr>
          <p:spPr>
            <a:xfrm>
              <a:off x="9217005" y="1788211"/>
              <a:ext cx="804863" cy="655637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6" name="Google Shape;2427;p37">
              <a:extLst>
                <a:ext uri="{FF2B5EF4-FFF2-40B4-BE49-F238E27FC236}">
                  <a16:creationId xmlns:a16="http://schemas.microsoft.com/office/drawing/2014/main" id="{5B44CA56-6AA2-3764-9951-F9D3DB5E3CC5}"/>
                </a:ext>
              </a:extLst>
            </p:cNvPr>
            <p:cNvSpPr/>
            <p:nvPr/>
          </p:nvSpPr>
          <p:spPr>
            <a:xfrm>
              <a:off x="9367817" y="1859636"/>
              <a:ext cx="578685" cy="488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более </a:t>
              </a: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marR="0" lvl="0" indent="0" algn="l" rtl="0">
                <a:spcBef>
                  <a:spcPts val="60"/>
                </a:spcBef>
                <a:spcAft>
                  <a:spcPts val="0"/>
                </a:spcAft>
                <a:buNone/>
              </a:pPr>
              <a:r>
                <a:rPr lang="ru-RU"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низкие </a:t>
              </a: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marR="0" lvl="0" indent="0" algn="l" rtl="0">
                <a:spcBef>
                  <a:spcPts val="60"/>
                </a:spcBef>
                <a:spcAft>
                  <a:spcPts val="0"/>
                </a:spcAft>
                <a:buNone/>
              </a:pPr>
              <a:r>
                <a:rPr lang="ru-RU"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запасы</a:t>
              </a: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7" name="Google Shape;2428;p37">
              <a:extLst>
                <a:ext uri="{FF2B5EF4-FFF2-40B4-BE49-F238E27FC236}">
                  <a16:creationId xmlns:a16="http://schemas.microsoft.com/office/drawing/2014/main" id="{F488ED0E-6DA6-4AD4-6754-6F6F5E9D36AC}"/>
                </a:ext>
              </a:extLst>
            </p:cNvPr>
            <p:cNvSpPr/>
            <p:nvPr/>
          </p:nvSpPr>
          <p:spPr>
            <a:xfrm>
              <a:off x="4543405" y="4144062"/>
              <a:ext cx="3486149" cy="257174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8" name="Google Shape;2429;p37">
              <a:extLst>
                <a:ext uri="{FF2B5EF4-FFF2-40B4-BE49-F238E27FC236}">
                  <a16:creationId xmlns:a16="http://schemas.microsoft.com/office/drawing/2014/main" id="{271B0863-CE76-593B-097F-BC890A0B21B7}"/>
                </a:ext>
              </a:extLst>
            </p:cNvPr>
            <p:cNvSpPr/>
            <p:nvPr/>
          </p:nvSpPr>
          <p:spPr>
            <a:xfrm>
              <a:off x="4589980" y="4164619"/>
              <a:ext cx="3335850" cy="1788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Более экономичный автомобиль</a:t>
              </a:r>
              <a:endParaRPr sz="105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69" name="Google Shape;2430;p37">
              <a:extLst>
                <a:ext uri="{FF2B5EF4-FFF2-40B4-BE49-F238E27FC236}">
                  <a16:creationId xmlns:a16="http://schemas.microsoft.com/office/drawing/2014/main" id="{8B7E577C-3858-C0EB-E521-8955048B4CA8}"/>
                </a:ext>
              </a:extLst>
            </p:cNvPr>
            <p:cNvSpPr/>
            <p:nvPr/>
          </p:nvSpPr>
          <p:spPr>
            <a:xfrm>
              <a:off x="2588548" y="4134536"/>
              <a:ext cx="1327796" cy="1062038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70" name="Google Shape;2431;p37">
              <a:extLst>
                <a:ext uri="{FF2B5EF4-FFF2-40B4-BE49-F238E27FC236}">
                  <a16:creationId xmlns:a16="http://schemas.microsoft.com/office/drawing/2014/main" id="{CD4203C0-8CF0-7746-3056-13913E541E89}"/>
                </a:ext>
              </a:extLst>
            </p:cNvPr>
            <p:cNvSpPr/>
            <p:nvPr/>
          </p:nvSpPr>
          <p:spPr>
            <a:xfrm>
              <a:off x="2613005" y="4227302"/>
              <a:ext cx="1303242" cy="942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rgbClr val="CC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Более </a:t>
              </a:r>
              <a:endParaRPr sz="1100" dirty="0"/>
            </a:p>
            <a:p>
              <a:pPr marL="0" marR="0" lvl="0" indent="0" algn="l" rtl="0">
                <a:spcBef>
                  <a:spcPts val="7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rgbClr val="CC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Высокие </a:t>
              </a:r>
              <a:endParaRPr sz="1100" dirty="0"/>
            </a:p>
            <a:p>
              <a:pPr marL="0" marR="0" lvl="0" indent="0" algn="l" rtl="0">
                <a:spcBef>
                  <a:spcPts val="7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rgbClr val="CC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Затраты </a:t>
              </a:r>
              <a:endParaRPr sz="1100" dirty="0"/>
            </a:p>
            <a:p>
              <a:pPr marL="0" marR="0" lvl="0" indent="0" algn="l" rtl="0">
                <a:spcBef>
                  <a:spcPts val="7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rgbClr val="CC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На Поддержку</a:t>
              </a:r>
              <a:endParaRPr sz="800" b="1" dirty="0">
                <a:solidFill>
                  <a:srgbClr val="CC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marR="0" lvl="0" indent="0" algn="l" rtl="0">
                <a:spcBef>
                  <a:spcPts val="70"/>
                </a:spcBef>
                <a:spcAft>
                  <a:spcPts val="0"/>
                </a:spcAft>
                <a:buNone/>
              </a:pPr>
              <a:endParaRPr sz="1000" b="1" dirty="0">
                <a:solidFill>
                  <a:srgbClr val="CC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grpSp>
          <p:nvGrpSpPr>
            <p:cNvPr id="1271" name="Google Shape;2432;p37">
              <a:extLst>
                <a:ext uri="{FF2B5EF4-FFF2-40B4-BE49-F238E27FC236}">
                  <a16:creationId xmlns:a16="http://schemas.microsoft.com/office/drawing/2014/main" id="{3E992665-4ADF-6D1B-60CC-35E0312DAE0D}"/>
                </a:ext>
              </a:extLst>
            </p:cNvPr>
            <p:cNvGrpSpPr/>
            <p:nvPr/>
          </p:nvGrpSpPr>
          <p:grpSpPr>
            <a:xfrm>
              <a:off x="3654405" y="2097773"/>
              <a:ext cx="476250" cy="1084263"/>
              <a:chOff x="1520" y="1538"/>
              <a:chExt cx="300" cy="683"/>
            </a:xfrm>
          </p:grpSpPr>
          <p:grpSp>
            <p:nvGrpSpPr>
              <p:cNvPr id="1307" name="Google Shape;2433;p37">
                <a:extLst>
                  <a:ext uri="{FF2B5EF4-FFF2-40B4-BE49-F238E27FC236}">
                    <a16:creationId xmlns:a16="http://schemas.microsoft.com/office/drawing/2014/main" id="{FE250014-9E99-9873-A50A-CDEAC1D8F5CE}"/>
                  </a:ext>
                </a:extLst>
              </p:cNvPr>
              <p:cNvGrpSpPr/>
              <p:nvPr/>
            </p:nvGrpSpPr>
            <p:grpSpPr>
              <a:xfrm>
                <a:off x="1526" y="1679"/>
                <a:ext cx="224" cy="218"/>
                <a:chOff x="1526" y="1679"/>
                <a:chExt cx="224" cy="218"/>
              </a:xfrm>
            </p:grpSpPr>
            <p:sp>
              <p:nvSpPr>
                <p:cNvPr id="1315" name="Google Shape;2434;p37">
                  <a:extLst>
                    <a:ext uri="{FF2B5EF4-FFF2-40B4-BE49-F238E27FC236}">
                      <a16:creationId xmlns:a16="http://schemas.microsoft.com/office/drawing/2014/main" id="{ED65D8EC-C8A9-8710-4B0A-A79CCD280FFB}"/>
                    </a:ext>
                  </a:extLst>
                </p:cNvPr>
                <p:cNvSpPr/>
                <p:nvPr/>
              </p:nvSpPr>
              <p:spPr>
                <a:xfrm>
                  <a:off x="1526" y="1679"/>
                  <a:ext cx="224" cy="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" h="218" extrusionOk="0">
                      <a:moveTo>
                        <a:pt x="224" y="0"/>
                      </a:moveTo>
                      <a:lnTo>
                        <a:pt x="218" y="206"/>
                      </a:lnTo>
                      <a:lnTo>
                        <a:pt x="0" y="218"/>
                      </a:lnTo>
                      <a:lnTo>
                        <a:pt x="0" y="12"/>
                      </a:lnTo>
                      <a:lnTo>
                        <a:pt x="224" y="0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316" name="Google Shape;2435;p37">
                  <a:extLst>
                    <a:ext uri="{FF2B5EF4-FFF2-40B4-BE49-F238E27FC236}">
                      <a16:creationId xmlns:a16="http://schemas.microsoft.com/office/drawing/2014/main" id="{6052B1CD-F7CC-5F41-E23B-BA22A0564169}"/>
                    </a:ext>
                  </a:extLst>
                </p:cNvPr>
                <p:cNvSpPr/>
                <p:nvPr/>
              </p:nvSpPr>
              <p:spPr>
                <a:xfrm>
                  <a:off x="1526" y="1679"/>
                  <a:ext cx="224" cy="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" h="218" extrusionOk="0">
                      <a:moveTo>
                        <a:pt x="224" y="0"/>
                      </a:moveTo>
                      <a:lnTo>
                        <a:pt x="218" y="206"/>
                      </a:lnTo>
                      <a:lnTo>
                        <a:pt x="0" y="218"/>
                      </a:lnTo>
                      <a:lnTo>
                        <a:pt x="0" y="12"/>
                      </a:lnTo>
                      <a:lnTo>
                        <a:pt x="224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CC33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1308" name="Google Shape;2436;p37">
                <a:extLst>
                  <a:ext uri="{FF2B5EF4-FFF2-40B4-BE49-F238E27FC236}">
                    <a16:creationId xmlns:a16="http://schemas.microsoft.com/office/drawing/2014/main" id="{7846BBA1-176E-BE92-A970-32DB8C14468A}"/>
                  </a:ext>
                </a:extLst>
              </p:cNvPr>
              <p:cNvSpPr/>
              <p:nvPr/>
            </p:nvSpPr>
            <p:spPr>
              <a:xfrm>
                <a:off x="1520" y="1538"/>
                <a:ext cx="300" cy="683"/>
              </a:xfrm>
              <a:custGeom>
                <a:avLst/>
                <a:gdLst/>
                <a:ahLst/>
                <a:cxnLst/>
                <a:rect l="l" t="t" r="r" b="b"/>
                <a:pathLst>
                  <a:path w="300" h="683" extrusionOk="0">
                    <a:moveTo>
                      <a:pt x="124" y="0"/>
                    </a:moveTo>
                    <a:lnTo>
                      <a:pt x="106" y="6"/>
                    </a:lnTo>
                    <a:lnTo>
                      <a:pt x="94" y="29"/>
                    </a:lnTo>
                    <a:lnTo>
                      <a:pt x="100" y="53"/>
                    </a:lnTo>
                    <a:lnTo>
                      <a:pt x="83" y="88"/>
                    </a:lnTo>
                    <a:lnTo>
                      <a:pt x="100" y="82"/>
                    </a:lnTo>
                    <a:lnTo>
                      <a:pt x="118" y="76"/>
                    </a:lnTo>
                    <a:lnTo>
                      <a:pt x="124" y="82"/>
                    </a:lnTo>
                    <a:lnTo>
                      <a:pt x="130" y="88"/>
                    </a:lnTo>
                    <a:lnTo>
                      <a:pt x="136" y="94"/>
                    </a:lnTo>
                    <a:lnTo>
                      <a:pt x="118" y="100"/>
                    </a:lnTo>
                    <a:lnTo>
                      <a:pt x="94" y="123"/>
                    </a:lnTo>
                    <a:lnTo>
                      <a:pt x="77" y="176"/>
                    </a:lnTo>
                    <a:lnTo>
                      <a:pt x="65" y="194"/>
                    </a:lnTo>
                    <a:lnTo>
                      <a:pt x="59" y="206"/>
                    </a:lnTo>
                    <a:lnTo>
                      <a:pt x="65" y="223"/>
                    </a:lnTo>
                    <a:lnTo>
                      <a:pt x="47" y="271"/>
                    </a:lnTo>
                    <a:lnTo>
                      <a:pt x="35" y="300"/>
                    </a:lnTo>
                    <a:lnTo>
                      <a:pt x="0" y="300"/>
                    </a:lnTo>
                    <a:lnTo>
                      <a:pt x="6" y="312"/>
                    </a:lnTo>
                    <a:lnTo>
                      <a:pt x="24" y="312"/>
                    </a:lnTo>
                    <a:lnTo>
                      <a:pt x="0" y="335"/>
                    </a:lnTo>
                    <a:lnTo>
                      <a:pt x="24" y="353"/>
                    </a:lnTo>
                    <a:lnTo>
                      <a:pt x="47" y="335"/>
                    </a:lnTo>
                    <a:lnTo>
                      <a:pt x="59" y="306"/>
                    </a:lnTo>
                    <a:lnTo>
                      <a:pt x="94" y="241"/>
                    </a:lnTo>
                    <a:lnTo>
                      <a:pt x="100" y="241"/>
                    </a:lnTo>
                    <a:lnTo>
                      <a:pt x="106" y="229"/>
                    </a:lnTo>
                    <a:lnTo>
                      <a:pt x="124" y="259"/>
                    </a:lnTo>
                    <a:lnTo>
                      <a:pt x="130" y="271"/>
                    </a:lnTo>
                    <a:lnTo>
                      <a:pt x="136" y="282"/>
                    </a:lnTo>
                    <a:lnTo>
                      <a:pt x="147" y="300"/>
                    </a:lnTo>
                    <a:lnTo>
                      <a:pt x="136" y="347"/>
                    </a:lnTo>
                    <a:lnTo>
                      <a:pt x="130" y="388"/>
                    </a:lnTo>
                    <a:lnTo>
                      <a:pt x="118" y="600"/>
                    </a:lnTo>
                    <a:lnTo>
                      <a:pt x="147" y="653"/>
                    </a:lnTo>
                    <a:lnTo>
                      <a:pt x="112" y="677"/>
                    </a:lnTo>
                    <a:lnTo>
                      <a:pt x="177" y="683"/>
                    </a:lnTo>
                    <a:lnTo>
                      <a:pt x="194" y="547"/>
                    </a:lnTo>
                    <a:lnTo>
                      <a:pt x="200" y="453"/>
                    </a:lnTo>
                    <a:lnTo>
                      <a:pt x="212" y="400"/>
                    </a:lnTo>
                    <a:lnTo>
                      <a:pt x="212" y="482"/>
                    </a:lnTo>
                    <a:lnTo>
                      <a:pt x="212" y="618"/>
                    </a:lnTo>
                    <a:lnTo>
                      <a:pt x="236" y="636"/>
                    </a:lnTo>
                    <a:lnTo>
                      <a:pt x="224" y="677"/>
                    </a:lnTo>
                    <a:lnTo>
                      <a:pt x="271" y="683"/>
                    </a:lnTo>
                    <a:lnTo>
                      <a:pt x="300" y="600"/>
                    </a:lnTo>
                    <a:lnTo>
                      <a:pt x="289" y="359"/>
                    </a:lnTo>
                    <a:lnTo>
                      <a:pt x="271" y="318"/>
                    </a:lnTo>
                    <a:lnTo>
                      <a:pt x="271" y="218"/>
                    </a:lnTo>
                    <a:lnTo>
                      <a:pt x="265" y="135"/>
                    </a:lnTo>
                    <a:lnTo>
                      <a:pt x="247" y="112"/>
                    </a:lnTo>
                    <a:lnTo>
                      <a:pt x="224" y="100"/>
                    </a:lnTo>
                    <a:lnTo>
                      <a:pt x="200" y="94"/>
                    </a:lnTo>
                    <a:lnTo>
                      <a:pt x="194" y="82"/>
                    </a:lnTo>
                    <a:lnTo>
                      <a:pt x="183" y="82"/>
                    </a:lnTo>
                    <a:lnTo>
                      <a:pt x="177" y="70"/>
                    </a:lnTo>
                    <a:lnTo>
                      <a:pt x="177" y="59"/>
                    </a:lnTo>
                    <a:lnTo>
                      <a:pt x="177" y="53"/>
                    </a:lnTo>
                    <a:lnTo>
                      <a:pt x="177" y="47"/>
                    </a:lnTo>
                    <a:lnTo>
                      <a:pt x="177" y="35"/>
                    </a:lnTo>
                    <a:lnTo>
                      <a:pt x="171" y="23"/>
                    </a:lnTo>
                    <a:lnTo>
                      <a:pt x="159" y="6"/>
                    </a:lnTo>
                    <a:lnTo>
                      <a:pt x="141" y="0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23282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09" name="Google Shape;2437;p37">
                <a:extLst>
                  <a:ext uri="{FF2B5EF4-FFF2-40B4-BE49-F238E27FC236}">
                    <a16:creationId xmlns:a16="http://schemas.microsoft.com/office/drawing/2014/main" id="{5DCC255B-31A3-A85B-63CF-257C8B0CD71B}"/>
                  </a:ext>
                </a:extLst>
              </p:cNvPr>
              <p:cNvSpPr/>
              <p:nvPr/>
            </p:nvSpPr>
            <p:spPr>
              <a:xfrm>
                <a:off x="1620" y="1544"/>
                <a:ext cx="89" cy="64"/>
              </a:xfrm>
              <a:custGeom>
                <a:avLst/>
                <a:gdLst/>
                <a:ahLst/>
                <a:cxnLst/>
                <a:rect l="l" t="t" r="r" b="b"/>
                <a:pathLst>
                  <a:path w="89" h="64" extrusionOk="0">
                    <a:moveTo>
                      <a:pt x="24" y="5"/>
                    </a:moveTo>
                    <a:lnTo>
                      <a:pt x="0" y="23"/>
                    </a:lnTo>
                    <a:lnTo>
                      <a:pt x="0" y="35"/>
                    </a:lnTo>
                    <a:lnTo>
                      <a:pt x="6" y="58"/>
                    </a:lnTo>
                    <a:lnTo>
                      <a:pt x="6" y="64"/>
                    </a:lnTo>
                    <a:lnTo>
                      <a:pt x="18" y="58"/>
                    </a:lnTo>
                    <a:lnTo>
                      <a:pt x="47" y="58"/>
                    </a:lnTo>
                    <a:lnTo>
                      <a:pt x="65" y="47"/>
                    </a:lnTo>
                    <a:lnTo>
                      <a:pt x="89" y="41"/>
                    </a:lnTo>
                    <a:lnTo>
                      <a:pt x="77" y="29"/>
                    </a:lnTo>
                    <a:lnTo>
                      <a:pt x="59" y="5"/>
                    </a:lnTo>
                    <a:lnTo>
                      <a:pt x="53" y="0"/>
                    </a:lnTo>
                    <a:lnTo>
                      <a:pt x="36" y="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EAE32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0" name="Google Shape;2438;p37">
                <a:extLst>
                  <a:ext uri="{FF2B5EF4-FFF2-40B4-BE49-F238E27FC236}">
                    <a16:creationId xmlns:a16="http://schemas.microsoft.com/office/drawing/2014/main" id="{2FAFDA4A-E89B-7DE4-C251-9FD543C7DA59}"/>
                  </a:ext>
                </a:extLst>
              </p:cNvPr>
              <p:cNvSpPr/>
              <p:nvPr/>
            </p:nvSpPr>
            <p:spPr>
              <a:xfrm>
                <a:off x="1667" y="1614"/>
                <a:ext cx="42" cy="12"/>
              </a:xfrm>
              <a:custGeom>
                <a:avLst/>
                <a:gdLst/>
                <a:ahLst/>
                <a:cxnLst/>
                <a:rect l="l" t="t" r="r" b="b"/>
                <a:pathLst>
                  <a:path w="42" h="12" extrusionOk="0">
                    <a:moveTo>
                      <a:pt x="0" y="6"/>
                    </a:moveTo>
                    <a:lnTo>
                      <a:pt x="24" y="0"/>
                    </a:lnTo>
                    <a:lnTo>
                      <a:pt x="42" y="12"/>
                    </a:lnTo>
                    <a:lnTo>
                      <a:pt x="18" y="1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1" name="Google Shape;2439;p37">
                <a:extLst>
                  <a:ext uri="{FF2B5EF4-FFF2-40B4-BE49-F238E27FC236}">
                    <a16:creationId xmlns:a16="http://schemas.microsoft.com/office/drawing/2014/main" id="{F4CEEE51-EADC-692C-4743-A26572B498AF}"/>
                  </a:ext>
                </a:extLst>
              </p:cNvPr>
              <p:cNvSpPr/>
              <p:nvPr/>
            </p:nvSpPr>
            <p:spPr>
              <a:xfrm>
                <a:off x="1585" y="1626"/>
                <a:ext cx="200" cy="22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224" extrusionOk="0">
                    <a:moveTo>
                      <a:pt x="100" y="6"/>
                    </a:moveTo>
                    <a:lnTo>
                      <a:pt x="82" y="0"/>
                    </a:lnTo>
                    <a:lnTo>
                      <a:pt x="65" y="18"/>
                    </a:lnTo>
                    <a:lnTo>
                      <a:pt x="59" y="24"/>
                    </a:lnTo>
                    <a:lnTo>
                      <a:pt x="47" y="47"/>
                    </a:lnTo>
                    <a:lnTo>
                      <a:pt x="29" y="71"/>
                    </a:lnTo>
                    <a:lnTo>
                      <a:pt x="18" y="100"/>
                    </a:lnTo>
                    <a:lnTo>
                      <a:pt x="0" y="118"/>
                    </a:lnTo>
                    <a:lnTo>
                      <a:pt x="18" y="130"/>
                    </a:lnTo>
                    <a:lnTo>
                      <a:pt x="23" y="147"/>
                    </a:lnTo>
                    <a:lnTo>
                      <a:pt x="35" y="135"/>
                    </a:lnTo>
                    <a:lnTo>
                      <a:pt x="23" y="112"/>
                    </a:lnTo>
                    <a:lnTo>
                      <a:pt x="41" y="124"/>
                    </a:lnTo>
                    <a:lnTo>
                      <a:pt x="53" y="94"/>
                    </a:lnTo>
                    <a:lnTo>
                      <a:pt x="65" y="77"/>
                    </a:lnTo>
                    <a:lnTo>
                      <a:pt x="82" y="35"/>
                    </a:lnTo>
                    <a:lnTo>
                      <a:pt x="76" y="65"/>
                    </a:lnTo>
                    <a:lnTo>
                      <a:pt x="65" y="94"/>
                    </a:lnTo>
                    <a:lnTo>
                      <a:pt x="82" y="82"/>
                    </a:lnTo>
                    <a:lnTo>
                      <a:pt x="88" y="71"/>
                    </a:lnTo>
                    <a:lnTo>
                      <a:pt x="88" y="88"/>
                    </a:lnTo>
                    <a:lnTo>
                      <a:pt x="59" y="106"/>
                    </a:lnTo>
                    <a:lnTo>
                      <a:pt x="53" y="118"/>
                    </a:lnTo>
                    <a:lnTo>
                      <a:pt x="53" y="130"/>
                    </a:lnTo>
                    <a:lnTo>
                      <a:pt x="65" y="159"/>
                    </a:lnTo>
                    <a:lnTo>
                      <a:pt x="94" y="212"/>
                    </a:lnTo>
                    <a:lnTo>
                      <a:pt x="100" y="224"/>
                    </a:lnTo>
                    <a:lnTo>
                      <a:pt x="153" y="218"/>
                    </a:lnTo>
                    <a:lnTo>
                      <a:pt x="171" y="206"/>
                    </a:lnTo>
                    <a:lnTo>
                      <a:pt x="194" y="188"/>
                    </a:lnTo>
                    <a:lnTo>
                      <a:pt x="200" y="183"/>
                    </a:lnTo>
                    <a:lnTo>
                      <a:pt x="194" y="165"/>
                    </a:lnTo>
                    <a:lnTo>
                      <a:pt x="194" y="147"/>
                    </a:lnTo>
                    <a:lnTo>
                      <a:pt x="194" y="77"/>
                    </a:lnTo>
                    <a:lnTo>
                      <a:pt x="177" y="35"/>
                    </a:lnTo>
                    <a:lnTo>
                      <a:pt x="141" y="12"/>
                    </a:lnTo>
                    <a:lnTo>
                      <a:pt x="118" y="0"/>
                    </a:lnTo>
                    <a:lnTo>
                      <a:pt x="100" y="6"/>
                    </a:lnTo>
                    <a:close/>
                  </a:path>
                </a:pathLst>
              </a:custGeom>
              <a:solidFill>
                <a:srgbClr val="0089E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2" name="Google Shape;2440;p37">
                <a:extLst>
                  <a:ext uri="{FF2B5EF4-FFF2-40B4-BE49-F238E27FC236}">
                    <a16:creationId xmlns:a16="http://schemas.microsoft.com/office/drawing/2014/main" id="{EF1DCBA7-07C2-76BE-320F-CC1D981AD24E}"/>
                  </a:ext>
                </a:extLst>
              </p:cNvPr>
              <p:cNvSpPr/>
              <p:nvPr/>
            </p:nvSpPr>
            <p:spPr>
              <a:xfrm>
                <a:off x="1626" y="1567"/>
                <a:ext cx="71" cy="35"/>
              </a:xfrm>
              <a:custGeom>
                <a:avLst/>
                <a:gdLst/>
                <a:ahLst/>
                <a:cxnLst/>
                <a:rect l="l" t="t" r="r" b="b"/>
                <a:pathLst>
                  <a:path w="71" h="35" extrusionOk="0">
                    <a:moveTo>
                      <a:pt x="0" y="35"/>
                    </a:moveTo>
                    <a:lnTo>
                      <a:pt x="18" y="24"/>
                    </a:lnTo>
                    <a:lnTo>
                      <a:pt x="35" y="24"/>
                    </a:lnTo>
                    <a:lnTo>
                      <a:pt x="47" y="18"/>
                    </a:lnTo>
                    <a:lnTo>
                      <a:pt x="71" y="12"/>
                    </a:lnTo>
                    <a:lnTo>
                      <a:pt x="65" y="0"/>
                    </a:lnTo>
                    <a:lnTo>
                      <a:pt x="47" y="12"/>
                    </a:lnTo>
                    <a:lnTo>
                      <a:pt x="30" y="18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48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3" name="Google Shape;2441;p37">
                <a:extLst>
                  <a:ext uri="{FF2B5EF4-FFF2-40B4-BE49-F238E27FC236}">
                    <a16:creationId xmlns:a16="http://schemas.microsoft.com/office/drawing/2014/main" id="{94B7A348-AFE3-445C-FE80-479B081DA4C3}"/>
                  </a:ext>
                </a:extLst>
              </p:cNvPr>
              <p:cNvSpPr/>
              <p:nvPr/>
            </p:nvSpPr>
            <p:spPr>
              <a:xfrm>
                <a:off x="1679" y="1638"/>
                <a:ext cx="88" cy="171"/>
              </a:xfrm>
              <a:custGeom>
                <a:avLst/>
                <a:gdLst/>
                <a:ahLst/>
                <a:cxnLst/>
                <a:rect l="l" t="t" r="r" b="b"/>
                <a:pathLst>
                  <a:path w="15" h="29" extrusionOk="0">
                    <a:moveTo>
                      <a:pt x="1" y="1"/>
                    </a:moveTo>
                    <a:lnTo>
                      <a:pt x="9" y="2"/>
                    </a:lnTo>
                    <a:lnTo>
                      <a:pt x="14" y="5"/>
                    </a:lnTo>
                    <a:lnTo>
                      <a:pt x="15" y="15"/>
                    </a:lnTo>
                    <a:lnTo>
                      <a:pt x="15" y="29"/>
                    </a:lnTo>
                    <a:lnTo>
                      <a:pt x="11" y="12"/>
                    </a:lnTo>
                    <a:lnTo>
                      <a:pt x="8" y="6"/>
                    </a:lnTo>
                    <a:cubicBezTo>
                      <a:pt x="8" y="6"/>
                      <a:pt x="0" y="0"/>
                      <a:pt x="1" y="1"/>
                    </a:cubicBezTo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14" name="Google Shape;2442;p37">
                <a:extLst>
                  <a:ext uri="{FF2B5EF4-FFF2-40B4-BE49-F238E27FC236}">
                    <a16:creationId xmlns:a16="http://schemas.microsoft.com/office/drawing/2014/main" id="{4B7F9C97-959B-8DE4-F4D6-3D1E81E24EDC}"/>
                  </a:ext>
                </a:extLst>
              </p:cNvPr>
              <p:cNvSpPr/>
              <p:nvPr/>
            </p:nvSpPr>
            <p:spPr>
              <a:xfrm>
                <a:off x="1667" y="1803"/>
                <a:ext cx="124" cy="59"/>
              </a:xfrm>
              <a:custGeom>
                <a:avLst/>
                <a:gdLst/>
                <a:ahLst/>
                <a:cxnLst/>
                <a:rect l="l" t="t" r="r" b="b"/>
                <a:pathLst>
                  <a:path w="124" h="59" extrusionOk="0">
                    <a:moveTo>
                      <a:pt x="12" y="35"/>
                    </a:moveTo>
                    <a:lnTo>
                      <a:pt x="47" y="29"/>
                    </a:lnTo>
                    <a:lnTo>
                      <a:pt x="77" y="23"/>
                    </a:lnTo>
                    <a:lnTo>
                      <a:pt x="112" y="6"/>
                    </a:lnTo>
                    <a:lnTo>
                      <a:pt x="124" y="0"/>
                    </a:lnTo>
                    <a:lnTo>
                      <a:pt x="124" y="11"/>
                    </a:lnTo>
                    <a:lnTo>
                      <a:pt x="106" y="29"/>
                    </a:lnTo>
                    <a:lnTo>
                      <a:pt x="77" y="47"/>
                    </a:lnTo>
                    <a:lnTo>
                      <a:pt x="53" y="53"/>
                    </a:lnTo>
                    <a:lnTo>
                      <a:pt x="18" y="59"/>
                    </a:lnTo>
                    <a:lnTo>
                      <a:pt x="0" y="35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grpSp>
          <p:nvGrpSpPr>
            <p:cNvPr id="1272" name="Google Shape;2443;p37">
              <a:extLst>
                <a:ext uri="{FF2B5EF4-FFF2-40B4-BE49-F238E27FC236}">
                  <a16:creationId xmlns:a16="http://schemas.microsoft.com/office/drawing/2014/main" id="{40C5E34F-616A-F150-E477-0F1AC137FE34}"/>
                </a:ext>
              </a:extLst>
            </p:cNvPr>
            <p:cNvGrpSpPr/>
            <p:nvPr/>
          </p:nvGrpSpPr>
          <p:grpSpPr>
            <a:xfrm>
              <a:off x="8432780" y="2124761"/>
              <a:ext cx="476250" cy="1084262"/>
              <a:chOff x="4530" y="1555"/>
              <a:chExt cx="300" cy="683"/>
            </a:xfrm>
          </p:grpSpPr>
          <p:grpSp>
            <p:nvGrpSpPr>
              <p:cNvPr id="1297" name="Google Shape;2444;p37">
                <a:extLst>
                  <a:ext uri="{FF2B5EF4-FFF2-40B4-BE49-F238E27FC236}">
                    <a16:creationId xmlns:a16="http://schemas.microsoft.com/office/drawing/2014/main" id="{1E2036A1-B989-5373-67E7-BDBC2C0C0994}"/>
                  </a:ext>
                </a:extLst>
              </p:cNvPr>
              <p:cNvGrpSpPr/>
              <p:nvPr/>
            </p:nvGrpSpPr>
            <p:grpSpPr>
              <a:xfrm>
                <a:off x="4600" y="1697"/>
                <a:ext cx="224" cy="217"/>
                <a:chOff x="4600" y="1697"/>
                <a:chExt cx="224" cy="217"/>
              </a:xfrm>
            </p:grpSpPr>
            <p:sp>
              <p:nvSpPr>
                <p:cNvPr id="1305" name="Google Shape;2445;p37">
                  <a:extLst>
                    <a:ext uri="{FF2B5EF4-FFF2-40B4-BE49-F238E27FC236}">
                      <a16:creationId xmlns:a16="http://schemas.microsoft.com/office/drawing/2014/main" id="{1B3098D3-F950-34B3-1004-1558ACEF0831}"/>
                    </a:ext>
                  </a:extLst>
                </p:cNvPr>
                <p:cNvSpPr/>
                <p:nvPr/>
              </p:nvSpPr>
              <p:spPr>
                <a:xfrm>
                  <a:off x="4600" y="1697"/>
                  <a:ext cx="224" cy="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" h="217" extrusionOk="0">
                      <a:moveTo>
                        <a:pt x="0" y="0"/>
                      </a:moveTo>
                      <a:lnTo>
                        <a:pt x="6" y="206"/>
                      </a:lnTo>
                      <a:lnTo>
                        <a:pt x="224" y="217"/>
                      </a:lnTo>
                      <a:lnTo>
                        <a:pt x="224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306" name="Google Shape;2446;p37">
                  <a:extLst>
                    <a:ext uri="{FF2B5EF4-FFF2-40B4-BE49-F238E27FC236}">
                      <a16:creationId xmlns:a16="http://schemas.microsoft.com/office/drawing/2014/main" id="{4B0EE497-45F8-7BA2-49C0-F160BFC5AD1C}"/>
                    </a:ext>
                  </a:extLst>
                </p:cNvPr>
                <p:cNvSpPr/>
                <p:nvPr/>
              </p:nvSpPr>
              <p:spPr>
                <a:xfrm>
                  <a:off x="4600" y="1697"/>
                  <a:ext cx="224" cy="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" h="217" extrusionOk="0">
                      <a:moveTo>
                        <a:pt x="0" y="0"/>
                      </a:moveTo>
                      <a:lnTo>
                        <a:pt x="6" y="206"/>
                      </a:lnTo>
                      <a:lnTo>
                        <a:pt x="224" y="217"/>
                      </a:lnTo>
                      <a:lnTo>
                        <a:pt x="224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CC33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1298" name="Google Shape;2447;p37">
                <a:extLst>
                  <a:ext uri="{FF2B5EF4-FFF2-40B4-BE49-F238E27FC236}">
                    <a16:creationId xmlns:a16="http://schemas.microsoft.com/office/drawing/2014/main" id="{438351EF-BED8-E80B-9588-6B1A72F6D81B}"/>
                  </a:ext>
                </a:extLst>
              </p:cNvPr>
              <p:cNvSpPr/>
              <p:nvPr/>
            </p:nvSpPr>
            <p:spPr>
              <a:xfrm>
                <a:off x="4530" y="1555"/>
                <a:ext cx="300" cy="683"/>
              </a:xfrm>
              <a:custGeom>
                <a:avLst/>
                <a:gdLst/>
                <a:ahLst/>
                <a:cxnLst/>
                <a:rect l="l" t="t" r="r" b="b"/>
                <a:pathLst>
                  <a:path w="300" h="683" extrusionOk="0">
                    <a:moveTo>
                      <a:pt x="176" y="0"/>
                    </a:moveTo>
                    <a:lnTo>
                      <a:pt x="194" y="6"/>
                    </a:lnTo>
                    <a:lnTo>
                      <a:pt x="206" y="30"/>
                    </a:lnTo>
                    <a:lnTo>
                      <a:pt x="200" y="53"/>
                    </a:lnTo>
                    <a:lnTo>
                      <a:pt x="217" y="89"/>
                    </a:lnTo>
                    <a:lnTo>
                      <a:pt x="200" y="83"/>
                    </a:lnTo>
                    <a:lnTo>
                      <a:pt x="182" y="77"/>
                    </a:lnTo>
                    <a:lnTo>
                      <a:pt x="176" y="83"/>
                    </a:lnTo>
                    <a:lnTo>
                      <a:pt x="170" y="89"/>
                    </a:lnTo>
                    <a:lnTo>
                      <a:pt x="164" y="95"/>
                    </a:lnTo>
                    <a:lnTo>
                      <a:pt x="182" y="100"/>
                    </a:lnTo>
                    <a:lnTo>
                      <a:pt x="206" y="124"/>
                    </a:lnTo>
                    <a:lnTo>
                      <a:pt x="223" y="177"/>
                    </a:lnTo>
                    <a:lnTo>
                      <a:pt x="235" y="195"/>
                    </a:lnTo>
                    <a:lnTo>
                      <a:pt x="241" y="206"/>
                    </a:lnTo>
                    <a:lnTo>
                      <a:pt x="235" y="224"/>
                    </a:lnTo>
                    <a:lnTo>
                      <a:pt x="253" y="271"/>
                    </a:lnTo>
                    <a:lnTo>
                      <a:pt x="265" y="301"/>
                    </a:lnTo>
                    <a:lnTo>
                      <a:pt x="300" y="301"/>
                    </a:lnTo>
                    <a:lnTo>
                      <a:pt x="294" y="312"/>
                    </a:lnTo>
                    <a:lnTo>
                      <a:pt x="276" y="312"/>
                    </a:lnTo>
                    <a:lnTo>
                      <a:pt x="300" y="336"/>
                    </a:lnTo>
                    <a:lnTo>
                      <a:pt x="276" y="354"/>
                    </a:lnTo>
                    <a:lnTo>
                      <a:pt x="253" y="336"/>
                    </a:lnTo>
                    <a:lnTo>
                      <a:pt x="241" y="307"/>
                    </a:lnTo>
                    <a:lnTo>
                      <a:pt x="206" y="242"/>
                    </a:lnTo>
                    <a:lnTo>
                      <a:pt x="200" y="242"/>
                    </a:lnTo>
                    <a:lnTo>
                      <a:pt x="194" y="230"/>
                    </a:lnTo>
                    <a:lnTo>
                      <a:pt x="176" y="259"/>
                    </a:lnTo>
                    <a:lnTo>
                      <a:pt x="170" y="271"/>
                    </a:lnTo>
                    <a:lnTo>
                      <a:pt x="164" y="283"/>
                    </a:lnTo>
                    <a:lnTo>
                      <a:pt x="153" y="301"/>
                    </a:lnTo>
                    <a:lnTo>
                      <a:pt x="164" y="348"/>
                    </a:lnTo>
                    <a:lnTo>
                      <a:pt x="170" y="389"/>
                    </a:lnTo>
                    <a:lnTo>
                      <a:pt x="182" y="601"/>
                    </a:lnTo>
                    <a:lnTo>
                      <a:pt x="153" y="654"/>
                    </a:lnTo>
                    <a:lnTo>
                      <a:pt x="188" y="677"/>
                    </a:lnTo>
                    <a:lnTo>
                      <a:pt x="123" y="683"/>
                    </a:lnTo>
                    <a:lnTo>
                      <a:pt x="106" y="548"/>
                    </a:lnTo>
                    <a:lnTo>
                      <a:pt x="100" y="454"/>
                    </a:lnTo>
                    <a:lnTo>
                      <a:pt x="88" y="401"/>
                    </a:lnTo>
                    <a:lnTo>
                      <a:pt x="88" y="483"/>
                    </a:lnTo>
                    <a:lnTo>
                      <a:pt x="88" y="619"/>
                    </a:lnTo>
                    <a:lnTo>
                      <a:pt x="64" y="636"/>
                    </a:lnTo>
                    <a:lnTo>
                      <a:pt x="76" y="677"/>
                    </a:lnTo>
                    <a:lnTo>
                      <a:pt x="29" y="683"/>
                    </a:lnTo>
                    <a:lnTo>
                      <a:pt x="0" y="601"/>
                    </a:lnTo>
                    <a:lnTo>
                      <a:pt x="11" y="359"/>
                    </a:lnTo>
                    <a:lnTo>
                      <a:pt x="29" y="318"/>
                    </a:lnTo>
                    <a:lnTo>
                      <a:pt x="29" y="218"/>
                    </a:lnTo>
                    <a:lnTo>
                      <a:pt x="35" y="136"/>
                    </a:lnTo>
                    <a:lnTo>
                      <a:pt x="53" y="112"/>
                    </a:lnTo>
                    <a:lnTo>
                      <a:pt x="76" y="100"/>
                    </a:lnTo>
                    <a:lnTo>
                      <a:pt x="100" y="95"/>
                    </a:lnTo>
                    <a:lnTo>
                      <a:pt x="106" y="83"/>
                    </a:lnTo>
                    <a:lnTo>
                      <a:pt x="117" y="83"/>
                    </a:lnTo>
                    <a:lnTo>
                      <a:pt x="123" y="71"/>
                    </a:lnTo>
                    <a:lnTo>
                      <a:pt x="123" y="59"/>
                    </a:lnTo>
                    <a:lnTo>
                      <a:pt x="123" y="53"/>
                    </a:lnTo>
                    <a:lnTo>
                      <a:pt x="123" y="47"/>
                    </a:lnTo>
                    <a:lnTo>
                      <a:pt x="123" y="36"/>
                    </a:lnTo>
                    <a:lnTo>
                      <a:pt x="129" y="24"/>
                    </a:lnTo>
                    <a:lnTo>
                      <a:pt x="141" y="6"/>
                    </a:lnTo>
                    <a:lnTo>
                      <a:pt x="159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23282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99" name="Google Shape;2448;p37">
                <a:extLst>
                  <a:ext uri="{FF2B5EF4-FFF2-40B4-BE49-F238E27FC236}">
                    <a16:creationId xmlns:a16="http://schemas.microsoft.com/office/drawing/2014/main" id="{CDDA016B-600A-A3B8-2692-9325B9C4D116}"/>
                  </a:ext>
                </a:extLst>
              </p:cNvPr>
              <p:cNvSpPr/>
              <p:nvPr/>
            </p:nvSpPr>
            <p:spPr>
              <a:xfrm>
                <a:off x="4641" y="1561"/>
                <a:ext cx="89" cy="65"/>
              </a:xfrm>
              <a:custGeom>
                <a:avLst/>
                <a:gdLst/>
                <a:ahLst/>
                <a:cxnLst/>
                <a:rect l="l" t="t" r="r" b="b"/>
                <a:pathLst>
                  <a:path w="89" h="65" extrusionOk="0">
                    <a:moveTo>
                      <a:pt x="65" y="6"/>
                    </a:moveTo>
                    <a:lnTo>
                      <a:pt x="89" y="24"/>
                    </a:lnTo>
                    <a:lnTo>
                      <a:pt x="89" y="36"/>
                    </a:lnTo>
                    <a:lnTo>
                      <a:pt x="83" y="59"/>
                    </a:lnTo>
                    <a:lnTo>
                      <a:pt x="83" y="65"/>
                    </a:lnTo>
                    <a:lnTo>
                      <a:pt x="71" y="59"/>
                    </a:lnTo>
                    <a:lnTo>
                      <a:pt x="42" y="59"/>
                    </a:lnTo>
                    <a:lnTo>
                      <a:pt x="24" y="47"/>
                    </a:lnTo>
                    <a:lnTo>
                      <a:pt x="0" y="41"/>
                    </a:lnTo>
                    <a:lnTo>
                      <a:pt x="12" y="30"/>
                    </a:lnTo>
                    <a:lnTo>
                      <a:pt x="30" y="6"/>
                    </a:lnTo>
                    <a:lnTo>
                      <a:pt x="36" y="0"/>
                    </a:lnTo>
                    <a:lnTo>
                      <a:pt x="53" y="0"/>
                    </a:lnTo>
                    <a:lnTo>
                      <a:pt x="65" y="6"/>
                    </a:lnTo>
                    <a:close/>
                  </a:path>
                </a:pathLst>
              </a:custGeom>
              <a:solidFill>
                <a:srgbClr val="EAE32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00" name="Google Shape;2449;p37">
                <a:extLst>
                  <a:ext uri="{FF2B5EF4-FFF2-40B4-BE49-F238E27FC236}">
                    <a16:creationId xmlns:a16="http://schemas.microsoft.com/office/drawing/2014/main" id="{5900B0A5-F0C0-8D5F-CEE1-6FD70FF67F12}"/>
                  </a:ext>
                </a:extLst>
              </p:cNvPr>
              <p:cNvSpPr/>
              <p:nvPr/>
            </p:nvSpPr>
            <p:spPr>
              <a:xfrm>
                <a:off x="4641" y="1632"/>
                <a:ext cx="42" cy="12"/>
              </a:xfrm>
              <a:custGeom>
                <a:avLst/>
                <a:gdLst/>
                <a:ahLst/>
                <a:cxnLst/>
                <a:rect l="l" t="t" r="r" b="b"/>
                <a:pathLst>
                  <a:path w="42" h="12" extrusionOk="0">
                    <a:moveTo>
                      <a:pt x="42" y="6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12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01" name="Google Shape;2450;p37">
                <a:extLst>
                  <a:ext uri="{FF2B5EF4-FFF2-40B4-BE49-F238E27FC236}">
                    <a16:creationId xmlns:a16="http://schemas.microsoft.com/office/drawing/2014/main" id="{8138E366-0988-9810-2E8E-FE73C908CEF2}"/>
                  </a:ext>
                </a:extLst>
              </p:cNvPr>
              <p:cNvSpPr/>
              <p:nvPr/>
            </p:nvSpPr>
            <p:spPr>
              <a:xfrm>
                <a:off x="4565" y="1644"/>
                <a:ext cx="200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200" h="223" extrusionOk="0">
                    <a:moveTo>
                      <a:pt x="100" y="6"/>
                    </a:moveTo>
                    <a:lnTo>
                      <a:pt x="118" y="0"/>
                    </a:lnTo>
                    <a:lnTo>
                      <a:pt x="135" y="17"/>
                    </a:lnTo>
                    <a:lnTo>
                      <a:pt x="141" y="23"/>
                    </a:lnTo>
                    <a:lnTo>
                      <a:pt x="153" y="47"/>
                    </a:lnTo>
                    <a:lnTo>
                      <a:pt x="171" y="70"/>
                    </a:lnTo>
                    <a:lnTo>
                      <a:pt x="182" y="100"/>
                    </a:lnTo>
                    <a:lnTo>
                      <a:pt x="200" y="117"/>
                    </a:lnTo>
                    <a:lnTo>
                      <a:pt x="182" y="129"/>
                    </a:lnTo>
                    <a:lnTo>
                      <a:pt x="177" y="147"/>
                    </a:lnTo>
                    <a:lnTo>
                      <a:pt x="165" y="135"/>
                    </a:lnTo>
                    <a:lnTo>
                      <a:pt x="177" y="112"/>
                    </a:lnTo>
                    <a:lnTo>
                      <a:pt x="159" y="123"/>
                    </a:lnTo>
                    <a:lnTo>
                      <a:pt x="147" y="94"/>
                    </a:lnTo>
                    <a:lnTo>
                      <a:pt x="135" y="76"/>
                    </a:lnTo>
                    <a:lnTo>
                      <a:pt x="118" y="35"/>
                    </a:lnTo>
                    <a:lnTo>
                      <a:pt x="124" y="64"/>
                    </a:lnTo>
                    <a:lnTo>
                      <a:pt x="135" y="94"/>
                    </a:lnTo>
                    <a:lnTo>
                      <a:pt x="118" y="82"/>
                    </a:lnTo>
                    <a:lnTo>
                      <a:pt x="112" y="70"/>
                    </a:lnTo>
                    <a:lnTo>
                      <a:pt x="112" y="88"/>
                    </a:lnTo>
                    <a:lnTo>
                      <a:pt x="141" y="106"/>
                    </a:lnTo>
                    <a:lnTo>
                      <a:pt x="147" y="117"/>
                    </a:lnTo>
                    <a:lnTo>
                      <a:pt x="147" y="129"/>
                    </a:lnTo>
                    <a:lnTo>
                      <a:pt x="135" y="159"/>
                    </a:lnTo>
                    <a:lnTo>
                      <a:pt x="106" y="212"/>
                    </a:lnTo>
                    <a:lnTo>
                      <a:pt x="100" y="223"/>
                    </a:lnTo>
                    <a:lnTo>
                      <a:pt x="47" y="218"/>
                    </a:lnTo>
                    <a:lnTo>
                      <a:pt x="29" y="206"/>
                    </a:lnTo>
                    <a:lnTo>
                      <a:pt x="6" y="188"/>
                    </a:lnTo>
                    <a:lnTo>
                      <a:pt x="0" y="182"/>
                    </a:lnTo>
                    <a:lnTo>
                      <a:pt x="6" y="165"/>
                    </a:lnTo>
                    <a:lnTo>
                      <a:pt x="6" y="147"/>
                    </a:lnTo>
                    <a:lnTo>
                      <a:pt x="6" y="76"/>
                    </a:lnTo>
                    <a:lnTo>
                      <a:pt x="23" y="35"/>
                    </a:lnTo>
                    <a:lnTo>
                      <a:pt x="59" y="11"/>
                    </a:lnTo>
                    <a:lnTo>
                      <a:pt x="82" y="0"/>
                    </a:lnTo>
                    <a:lnTo>
                      <a:pt x="100" y="6"/>
                    </a:lnTo>
                    <a:close/>
                  </a:path>
                </a:pathLst>
              </a:custGeom>
              <a:solidFill>
                <a:srgbClr val="0089E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02" name="Google Shape;2451;p37">
                <a:extLst>
                  <a:ext uri="{FF2B5EF4-FFF2-40B4-BE49-F238E27FC236}">
                    <a16:creationId xmlns:a16="http://schemas.microsoft.com/office/drawing/2014/main" id="{948FF731-E18F-6CFF-147B-7825FEAA6D4C}"/>
                  </a:ext>
                </a:extLst>
              </p:cNvPr>
              <p:cNvSpPr/>
              <p:nvPr/>
            </p:nvSpPr>
            <p:spPr>
              <a:xfrm>
                <a:off x="4653" y="1585"/>
                <a:ext cx="71" cy="35"/>
              </a:xfrm>
              <a:custGeom>
                <a:avLst/>
                <a:gdLst/>
                <a:ahLst/>
                <a:cxnLst/>
                <a:rect l="l" t="t" r="r" b="b"/>
                <a:pathLst>
                  <a:path w="71" h="35" extrusionOk="0">
                    <a:moveTo>
                      <a:pt x="71" y="35"/>
                    </a:moveTo>
                    <a:lnTo>
                      <a:pt x="53" y="23"/>
                    </a:lnTo>
                    <a:lnTo>
                      <a:pt x="36" y="23"/>
                    </a:lnTo>
                    <a:lnTo>
                      <a:pt x="24" y="17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24" y="12"/>
                    </a:lnTo>
                    <a:lnTo>
                      <a:pt x="41" y="17"/>
                    </a:lnTo>
                    <a:lnTo>
                      <a:pt x="59" y="17"/>
                    </a:lnTo>
                    <a:lnTo>
                      <a:pt x="71" y="23"/>
                    </a:lnTo>
                    <a:lnTo>
                      <a:pt x="71" y="35"/>
                    </a:lnTo>
                    <a:close/>
                  </a:path>
                </a:pathLst>
              </a:custGeom>
              <a:solidFill>
                <a:srgbClr val="F48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03" name="Google Shape;2452;p37">
                <a:extLst>
                  <a:ext uri="{FF2B5EF4-FFF2-40B4-BE49-F238E27FC236}">
                    <a16:creationId xmlns:a16="http://schemas.microsoft.com/office/drawing/2014/main" id="{C68A1BDA-B478-8018-D2EC-65C8AAFA2AC6}"/>
                  </a:ext>
                </a:extLst>
              </p:cNvPr>
              <p:cNvSpPr/>
              <p:nvPr/>
            </p:nvSpPr>
            <p:spPr>
              <a:xfrm>
                <a:off x="4583" y="1655"/>
                <a:ext cx="88" cy="171"/>
              </a:xfrm>
              <a:custGeom>
                <a:avLst/>
                <a:gdLst/>
                <a:ahLst/>
                <a:cxnLst/>
                <a:rect l="l" t="t" r="r" b="b"/>
                <a:pathLst>
                  <a:path w="15" h="29" extrusionOk="0">
                    <a:moveTo>
                      <a:pt x="14" y="1"/>
                    </a:moveTo>
                    <a:lnTo>
                      <a:pt x="6" y="2"/>
                    </a:lnTo>
                    <a:lnTo>
                      <a:pt x="1" y="5"/>
                    </a:lnTo>
                    <a:lnTo>
                      <a:pt x="0" y="15"/>
                    </a:lnTo>
                    <a:lnTo>
                      <a:pt x="0" y="29"/>
                    </a:lnTo>
                    <a:lnTo>
                      <a:pt x="4" y="12"/>
                    </a:lnTo>
                    <a:lnTo>
                      <a:pt x="7" y="6"/>
                    </a:lnTo>
                    <a:cubicBezTo>
                      <a:pt x="7" y="6"/>
                      <a:pt x="15" y="0"/>
                      <a:pt x="14" y="1"/>
                    </a:cubicBezTo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304" name="Google Shape;2453;p37">
                <a:extLst>
                  <a:ext uri="{FF2B5EF4-FFF2-40B4-BE49-F238E27FC236}">
                    <a16:creationId xmlns:a16="http://schemas.microsoft.com/office/drawing/2014/main" id="{6A0A0525-A5CD-C9B3-A147-F60772E953B8}"/>
                  </a:ext>
                </a:extLst>
              </p:cNvPr>
              <p:cNvSpPr/>
              <p:nvPr/>
            </p:nvSpPr>
            <p:spPr>
              <a:xfrm>
                <a:off x="4559" y="1820"/>
                <a:ext cx="124" cy="59"/>
              </a:xfrm>
              <a:custGeom>
                <a:avLst/>
                <a:gdLst/>
                <a:ahLst/>
                <a:cxnLst/>
                <a:rect l="l" t="t" r="r" b="b"/>
                <a:pathLst>
                  <a:path w="124" h="59" extrusionOk="0">
                    <a:moveTo>
                      <a:pt x="112" y="36"/>
                    </a:moveTo>
                    <a:lnTo>
                      <a:pt x="77" y="30"/>
                    </a:lnTo>
                    <a:lnTo>
                      <a:pt x="47" y="24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47" y="47"/>
                    </a:lnTo>
                    <a:lnTo>
                      <a:pt x="71" y="53"/>
                    </a:lnTo>
                    <a:lnTo>
                      <a:pt x="106" y="59"/>
                    </a:lnTo>
                    <a:lnTo>
                      <a:pt x="124" y="36"/>
                    </a:lnTo>
                    <a:lnTo>
                      <a:pt x="112" y="36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grpSp>
          <p:nvGrpSpPr>
            <p:cNvPr id="1273" name="Google Shape;2454;p37">
              <a:extLst>
                <a:ext uri="{FF2B5EF4-FFF2-40B4-BE49-F238E27FC236}">
                  <a16:creationId xmlns:a16="http://schemas.microsoft.com/office/drawing/2014/main" id="{FE314659-D331-0505-8735-829B46CB9710}"/>
                </a:ext>
              </a:extLst>
            </p:cNvPr>
            <p:cNvGrpSpPr/>
            <p:nvPr/>
          </p:nvGrpSpPr>
          <p:grpSpPr>
            <a:xfrm>
              <a:off x="3860780" y="3694798"/>
              <a:ext cx="317500" cy="739775"/>
              <a:chOff x="1650" y="2544"/>
              <a:chExt cx="200" cy="466"/>
            </a:xfrm>
          </p:grpSpPr>
          <p:grpSp>
            <p:nvGrpSpPr>
              <p:cNvPr id="1287" name="Google Shape;2455;p37">
                <a:extLst>
                  <a:ext uri="{FF2B5EF4-FFF2-40B4-BE49-F238E27FC236}">
                    <a16:creationId xmlns:a16="http://schemas.microsoft.com/office/drawing/2014/main" id="{13339E4E-854B-4193-794E-3EBCA758A827}"/>
                  </a:ext>
                </a:extLst>
              </p:cNvPr>
              <p:cNvGrpSpPr/>
              <p:nvPr/>
            </p:nvGrpSpPr>
            <p:grpSpPr>
              <a:xfrm>
                <a:off x="1650" y="2639"/>
                <a:ext cx="153" cy="147"/>
                <a:chOff x="1650" y="2639"/>
                <a:chExt cx="153" cy="147"/>
              </a:xfrm>
            </p:grpSpPr>
            <p:sp>
              <p:nvSpPr>
                <p:cNvPr id="1295" name="Google Shape;2456;p37">
                  <a:extLst>
                    <a:ext uri="{FF2B5EF4-FFF2-40B4-BE49-F238E27FC236}">
                      <a16:creationId xmlns:a16="http://schemas.microsoft.com/office/drawing/2014/main" id="{0E27ACD0-9DF1-F73A-B65F-5AD1ADCA4889}"/>
                    </a:ext>
                  </a:extLst>
                </p:cNvPr>
                <p:cNvSpPr/>
                <p:nvPr/>
              </p:nvSpPr>
              <p:spPr>
                <a:xfrm>
                  <a:off x="1650" y="2639"/>
                  <a:ext cx="153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" h="147" extrusionOk="0">
                      <a:moveTo>
                        <a:pt x="153" y="0"/>
                      </a:moveTo>
                      <a:lnTo>
                        <a:pt x="147" y="141"/>
                      </a:lnTo>
                      <a:lnTo>
                        <a:pt x="0" y="147"/>
                      </a:lnTo>
                      <a:lnTo>
                        <a:pt x="0" y="11"/>
                      </a:lnTo>
                      <a:lnTo>
                        <a:pt x="153" y="0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296" name="Google Shape;2457;p37">
                  <a:extLst>
                    <a:ext uri="{FF2B5EF4-FFF2-40B4-BE49-F238E27FC236}">
                      <a16:creationId xmlns:a16="http://schemas.microsoft.com/office/drawing/2014/main" id="{F87AAAF4-F9C8-D786-127B-5D0F359276C0}"/>
                    </a:ext>
                  </a:extLst>
                </p:cNvPr>
                <p:cNvSpPr/>
                <p:nvPr/>
              </p:nvSpPr>
              <p:spPr>
                <a:xfrm>
                  <a:off x="1650" y="2639"/>
                  <a:ext cx="153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" h="147" extrusionOk="0">
                      <a:moveTo>
                        <a:pt x="153" y="0"/>
                      </a:moveTo>
                      <a:lnTo>
                        <a:pt x="147" y="141"/>
                      </a:lnTo>
                      <a:lnTo>
                        <a:pt x="0" y="147"/>
                      </a:lnTo>
                      <a:lnTo>
                        <a:pt x="0" y="11"/>
                      </a:lnTo>
                      <a:lnTo>
                        <a:pt x="153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CC33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1288" name="Google Shape;2458;p37">
                <a:extLst>
                  <a:ext uri="{FF2B5EF4-FFF2-40B4-BE49-F238E27FC236}">
                    <a16:creationId xmlns:a16="http://schemas.microsoft.com/office/drawing/2014/main" id="{91372015-09B5-EC2D-ACFA-2E7DE68965D5}"/>
                  </a:ext>
                </a:extLst>
              </p:cNvPr>
              <p:cNvSpPr/>
              <p:nvPr/>
            </p:nvSpPr>
            <p:spPr>
              <a:xfrm>
                <a:off x="1650" y="2544"/>
                <a:ext cx="200" cy="466"/>
              </a:xfrm>
              <a:custGeom>
                <a:avLst/>
                <a:gdLst/>
                <a:ahLst/>
                <a:cxnLst/>
                <a:rect l="l" t="t" r="r" b="b"/>
                <a:pathLst>
                  <a:path w="200" h="466" extrusionOk="0">
                    <a:moveTo>
                      <a:pt x="82" y="0"/>
                    </a:moveTo>
                    <a:lnTo>
                      <a:pt x="70" y="6"/>
                    </a:lnTo>
                    <a:lnTo>
                      <a:pt x="64" y="18"/>
                    </a:lnTo>
                    <a:lnTo>
                      <a:pt x="64" y="36"/>
                    </a:lnTo>
                    <a:lnTo>
                      <a:pt x="53" y="59"/>
                    </a:lnTo>
                    <a:lnTo>
                      <a:pt x="64" y="59"/>
                    </a:lnTo>
                    <a:lnTo>
                      <a:pt x="76" y="53"/>
                    </a:lnTo>
                    <a:lnTo>
                      <a:pt x="82" y="59"/>
                    </a:lnTo>
                    <a:lnTo>
                      <a:pt x="88" y="59"/>
                    </a:lnTo>
                    <a:lnTo>
                      <a:pt x="88" y="65"/>
                    </a:lnTo>
                    <a:lnTo>
                      <a:pt x="76" y="71"/>
                    </a:lnTo>
                    <a:lnTo>
                      <a:pt x="64" y="83"/>
                    </a:lnTo>
                    <a:lnTo>
                      <a:pt x="53" y="118"/>
                    </a:lnTo>
                    <a:lnTo>
                      <a:pt x="41" y="130"/>
                    </a:lnTo>
                    <a:lnTo>
                      <a:pt x="35" y="142"/>
                    </a:lnTo>
                    <a:lnTo>
                      <a:pt x="41" y="154"/>
                    </a:lnTo>
                    <a:lnTo>
                      <a:pt x="29" y="183"/>
                    </a:lnTo>
                    <a:lnTo>
                      <a:pt x="23" y="207"/>
                    </a:lnTo>
                    <a:lnTo>
                      <a:pt x="0" y="207"/>
                    </a:lnTo>
                    <a:lnTo>
                      <a:pt x="0" y="212"/>
                    </a:lnTo>
                    <a:lnTo>
                      <a:pt x="11" y="212"/>
                    </a:lnTo>
                    <a:lnTo>
                      <a:pt x="0" y="230"/>
                    </a:lnTo>
                    <a:lnTo>
                      <a:pt x="11" y="242"/>
                    </a:lnTo>
                    <a:lnTo>
                      <a:pt x="29" y="230"/>
                    </a:lnTo>
                    <a:lnTo>
                      <a:pt x="35" y="207"/>
                    </a:lnTo>
                    <a:lnTo>
                      <a:pt x="64" y="165"/>
                    </a:lnTo>
                    <a:lnTo>
                      <a:pt x="64" y="165"/>
                    </a:lnTo>
                    <a:lnTo>
                      <a:pt x="70" y="159"/>
                    </a:lnTo>
                    <a:lnTo>
                      <a:pt x="82" y="177"/>
                    </a:lnTo>
                    <a:lnTo>
                      <a:pt x="88" y="183"/>
                    </a:lnTo>
                    <a:lnTo>
                      <a:pt x="88" y="195"/>
                    </a:lnTo>
                    <a:lnTo>
                      <a:pt x="100" y="207"/>
                    </a:lnTo>
                    <a:lnTo>
                      <a:pt x="88" y="236"/>
                    </a:lnTo>
                    <a:lnTo>
                      <a:pt x="88" y="265"/>
                    </a:lnTo>
                    <a:lnTo>
                      <a:pt x="76" y="407"/>
                    </a:lnTo>
                    <a:lnTo>
                      <a:pt x="100" y="448"/>
                    </a:lnTo>
                    <a:lnTo>
                      <a:pt x="76" y="460"/>
                    </a:lnTo>
                    <a:lnTo>
                      <a:pt x="117" y="466"/>
                    </a:lnTo>
                    <a:lnTo>
                      <a:pt x="129" y="371"/>
                    </a:lnTo>
                    <a:lnTo>
                      <a:pt x="135" y="307"/>
                    </a:lnTo>
                    <a:lnTo>
                      <a:pt x="141" y="271"/>
                    </a:lnTo>
                    <a:lnTo>
                      <a:pt x="141" y="330"/>
                    </a:lnTo>
                    <a:lnTo>
                      <a:pt x="141" y="424"/>
                    </a:lnTo>
                    <a:lnTo>
                      <a:pt x="159" y="436"/>
                    </a:lnTo>
                    <a:lnTo>
                      <a:pt x="147" y="460"/>
                    </a:lnTo>
                    <a:lnTo>
                      <a:pt x="182" y="466"/>
                    </a:lnTo>
                    <a:lnTo>
                      <a:pt x="200" y="407"/>
                    </a:lnTo>
                    <a:lnTo>
                      <a:pt x="194" y="248"/>
                    </a:lnTo>
                    <a:lnTo>
                      <a:pt x="182" y="218"/>
                    </a:lnTo>
                    <a:lnTo>
                      <a:pt x="182" y="148"/>
                    </a:lnTo>
                    <a:lnTo>
                      <a:pt x="176" y="95"/>
                    </a:lnTo>
                    <a:lnTo>
                      <a:pt x="165" y="77"/>
                    </a:lnTo>
                    <a:lnTo>
                      <a:pt x="147" y="71"/>
                    </a:lnTo>
                    <a:lnTo>
                      <a:pt x="135" y="65"/>
                    </a:lnTo>
                    <a:lnTo>
                      <a:pt x="129" y="59"/>
                    </a:lnTo>
                    <a:lnTo>
                      <a:pt x="123" y="59"/>
                    </a:lnTo>
                    <a:lnTo>
                      <a:pt x="117" y="48"/>
                    </a:lnTo>
                    <a:lnTo>
                      <a:pt x="117" y="42"/>
                    </a:lnTo>
                    <a:lnTo>
                      <a:pt x="117" y="36"/>
                    </a:lnTo>
                    <a:lnTo>
                      <a:pt x="117" y="30"/>
                    </a:lnTo>
                    <a:lnTo>
                      <a:pt x="117" y="24"/>
                    </a:lnTo>
                    <a:lnTo>
                      <a:pt x="112" y="18"/>
                    </a:lnTo>
                    <a:lnTo>
                      <a:pt x="106" y="6"/>
                    </a:lnTo>
                    <a:lnTo>
                      <a:pt x="94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23282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89" name="Google Shape;2459;p37">
                <a:extLst>
                  <a:ext uri="{FF2B5EF4-FFF2-40B4-BE49-F238E27FC236}">
                    <a16:creationId xmlns:a16="http://schemas.microsoft.com/office/drawing/2014/main" id="{6447FE84-3562-AC3E-C1F5-828A8E43B0C0}"/>
                  </a:ext>
                </a:extLst>
              </p:cNvPr>
              <p:cNvSpPr/>
              <p:nvPr/>
            </p:nvSpPr>
            <p:spPr>
              <a:xfrm>
                <a:off x="1714" y="2550"/>
                <a:ext cx="59" cy="42"/>
              </a:xfrm>
              <a:custGeom>
                <a:avLst/>
                <a:gdLst/>
                <a:ahLst/>
                <a:cxnLst/>
                <a:rect l="l" t="t" r="r" b="b"/>
                <a:pathLst>
                  <a:path w="59" h="42" extrusionOk="0">
                    <a:moveTo>
                      <a:pt x="18" y="0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12" y="36"/>
                    </a:lnTo>
                    <a:lnTo>
                      <a:pt x="36" y="36"/>
                    </a:lnTo>
                    <a:lnTo>
                      <a:pt x="48" y="30"/>
                    </a:lnTo>
                    <a:lnTo>
                      <a:pt x="59" y="24"/>
                    </a:lnTo>
                    <a:lnTo>
                      <a:pt x="53" y="18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EAE32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90" name="Google Shape;2460;p37">
                <a:extLst>
                  <a:ext uri="{FF2B5EF4-FFF2-40B4-BE49-F238E27FC236}">
                    <a16:creationId xmlns:a16="http://schemas.microsoft.com/office/drawing/2014/main" id="{7A4D00A9-30F3-CFDB-6398-517FCC579E71}"/>
                  </a:ext>
                </a:extLst>
              </p:cNvPr>
              <p:cNvSpPr/>
              <p:nvPr/>
            </p:nvSpPr>
            <p:spPr>
              <a:xfrm>
                <a:off x="1750" y="2597"/>
                <a:ext cx="23" cy="6"/>
              </a:xfrm>
              <a:custGeom>
                <a:avLst/>
                <a:gdLst/>
                <a:ahLst/>
                <a:cxnLst/>
                <a:rect l="l" t="t" r="r" b="b"/>
                <a:pathLst>
                  <a:path w="23" h="6" extrusionOk="0">
                    <a:moveTo>
                      <a:pt x="0" y="0"/>
                    </a:moveTo>
                    <a:lnTo>
                      <a:pt x="12" y="0"/>
                    </a:lnTo>
                    <a:lnTo>
                      <a:pt x="23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91" name="Google Shape;2461;p37">
                <a:extLst>
                  <a:ext uri="{FF2B5EF4-FFF2-40B4-BE49-F238E27FC236}">
                    <a16:creationId xmlns:a16="http://schemas.microsoft.com/office/drawing/2014/main" id="{6EF6C3F6-DD3A-F37B-DD6F-D03D3F2B43CE}"/>
                  </a:ext>
                </a:extLst>
              </p:cNvPr>
              <p:cNvSpPr/>
              <p:nvPr/>
            </p:nvSpPr>
            <p:spPr>
              <a:xfrm>
                <a:off x="1691" y="2603"/>
                <a:ext cx="135" cy="153"/>
              </a:xfrm>
              <a:custGeom>
                <a:avLst/>
                <a:gdLst/>
                <a:ahLst/>
                <a:cxnLst/>
                <a:rect l="l" t="t" r="r" b="b"/>
                <a:pathLst>
                  <a:path w="135" h="153" extrusionOk="0">
                    <a:moveTo>
                      <a:pt x="71" y="6"/>
                    </a:moveTo>
                    <a:lnTo>
                      <a:pt x="59" y="0"/>
                    </a:lnTo>
                    <a:lnTo>
                      <a:pt x="47" y="12"/>
                    </a:lnTo>
                    <a:lnTo>
                      <a:pt x="41" y="18"/>
                    </a:lnTo>
                    <a:lnTo>
                      <a:pt x="35" y="36"/>
                    </a:lnTo>
                    <a:lnTo>
                      <a:pt x="23" y="47"/>
                    </a:lnTo>
                    <a:lnTo>
                      <a:pt x="12" y="71"/>
                    </a:lnTo>
                    <a:lnTo>
                      <a:pt x="0" y="83"/>
                    </a:lnTo>
                    <a:lnTo>
                      <a:pt x="12" y="89"/>
                    </a:lnTo>
                    <a:lnTo>
                      <a:pt x="18" y="100"/>
                    </a:lnTo>
                    <a:lnTo>
                      <a:pt x="23" y="95"/>
                    </a:lnTo>
                    <a:lnTo>
                      <a:pt x="18" y="77"/>
                    </a:lnTo>
                    <a:lnTo>
                      <a:pt x="29" y="89"/>
                    </a:lnTo>
                    <a:lnTo>
                      <a:pt x="35" y="65"/>
                    </a:lnTo>
                    <a:lnTo>
                      <a:pt x="47" y="53"/>
                    </a:lnTo>
                    <a:lnTo>
                      <a:pt x="59" y="24"/>
                    </a:lnTo>
                    <a:lnTo>
                      <a:pt x="53" y="47"/>
                    </a:lnTo>
                    <a:lnTo>
                      <a:pt x="47" y="65"/>
                    </a:lnTo>
                    <a:lnTo>
                      <a:pt x="59" y="59"/>
                    </a:lnTo>
                    <a:lnTo>
                      <a:pt x="59" y="47"/>
                    </a:lnTo>
                    <a:lnTo>
                      <a:pt x="59" y="59"/>
                    </a:lnTo>
                    <a:lnTo>
                      <a:pt x="41" y="71"/>
                    </a:lnTo>
                    <a:lnTo>
                      <a:pt x="35" y="83"/>
                    </a:lnTo>
                    <a:lnTo>
                      <a:pt x="35" y="89"/>
                    </a:lnTo>
                    <a:lnTo>
                      <a:pt x="47" y="112"/>
                    </a:lnTo>
                    <a:lnTo>
                      <a:pt x="65" y="148"/>
                    </a:lnTo>
                    <a:lnTo>
                      <a:pt x="71" y="153"/>
                    </a:lnTo>
                    <a:lnTo>
                      <a:pt x="106" y="148"/>
                    </a:lnTo>
                    <a:lnTo>
                      <a:pt x="118" y="142"/>
                    </a:lnTo>
                    <a:lnTo>
                      <a:pt x="135" y="130"/>
                    </a:lnTo>
                    <a:lnTo>
                      <a:pt x="135" y="124"/>
                    </a:lnTo>
                    <a:lnTo>
                      <a:pt x="135" y="112"/>
                    </a:lnTo>
                    <a:lnTo>
                      <a:pt x="135" y="100"/>
                    </a:lnTo>
                    <a:lnTo>
                      <a:pt x="135" y="53"/>
                    </a:lnTo>
                    <a:lnTo>
                      <a:pt x="124" y="24"/>
                    </a:lnTo>
                    <a:lnTo>
                      <a:pt x="100" y="12"/>
                    </a:lnTo>
                    <a:lnTo>
                      <a:pt x="82" y="0"/>
                    </a:lnTo>
                    <a:lnTo>
                      <a:pt x="71" y="6"/>
                    </a:lnTo>
                    <a:close/>
                  </a:path>
                </a:pathLst>
              </a:custGeom>
              <a:solidFill>
                <a:srgbClr val="0089E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92" name="Google Shape;2462;p37">
                <a:extLst>
                  <a:ext uri="{FF2B5EF4-FFF2-40B4-BE49-F238E27FC236}">
                    <a16:creationId xmlns:a16="http://schemas.microsoft.com/office/drawing/2014/main" id="{63C7B27D-D045-6FF1-1A8B-EFFBA4F3E04A}"/>
                  </a:ext>
                </a:extLst>
              </p:cNvPr>
              <p:cNvSpPr/>
              <p:nvPr/>
            </p:nvSpPr>
            <p:spPr>
              <a:xfrm>
                <a:off x="1720" y="2562"/>
                <a:ext cx="47" cy="24"/>
              </a:xfrm>
              <a:custGeom>
                <a:avLst/>
                <a:gdLst/>
                <a:ahLst/>
                <a:cxnLst/>
                <a:rect l="l" t="t" r="r" b="b"/>
                <a:pathLst>
                  <a:path w="47" h="24" extrusionOk="0">
                    <a:moveTo>
                      <a:pt x="0" y="24"/>
                    </a:moveTo>
                    <a:lnTo>
                      <a:pt x="12" y="18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47" y="12"/>
                    </a:lnTo>
                    <a:lnTo>
                      <a:pt x="42" y="0"/>
                    </a:lnTo>
                    <a:lnTo>
                      <a:pt x="30" y="12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8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93" name="Google Shape;2463;p37">
                <a:extLst>
                  <a:ext uri="{FF2B5EF4-FFF2-40B4-BE49-F238E27FC236}">
                    <a16:creationId xmlns:a16="http://schemas.microsoft.com/office/drawing/2014/main" id="{108543D5-12F6-3C17-41D4-A7F8FDB904FE}"/>
                  </a:ext>
                </a:extLst>
              </p:cNvPr>
              <p:cNvSpPr/>
              <p:nvPr/>
            </p:nvSpPr>
            <p:spPr>
              <a:xfrm>
                <a:off x="1756" y="2609"/>
                <a:ext cx="59" cy="118"/>
              </a:xfrm>
              <a:custGeom>
                <a:avLst/>
                <a:gdLst/>
                <a:ahLst/>
                <a:cxnLst/>
                <a:rect l="l" t="t" r="r" b="b"/>
                <a:pathLst>
                  <a:path w="10" h="20" extrusionOk="0">
                    <a:moveTo>
                      <a:pt x="1" y="1"/>
                    </a:moveTo>
                    <a:lnTo>
                      <a:pt x="6" y="2"/>
                    </a:lnTo>
                    <a:lnTo>
                      <a:pt x="9" y="4"/>
                    </a:lnTo>
                    <a:lnTo>
                      <a:pt x="10" y="11"/>
                    </a:lnTo>
                    <a:lnTo>
                      <a:pt x="10" y="20"/>
                    </a:lnTo>
                    <a:lnTo>
                      <a:pt x="7" y="9"/>
                    </a:lnTo>
                    <a:lnTo>
                      <a:pt x="5" y="5"/>
                    </a:lnTo>
                    <a:cubicBezTo>
                      <a:pt x="5" y="5"/>
                      <a:pt x="0" y="0"/>
                      <a:pt x="1" y="1"/>
                    </a:cubicBezTo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94" name="Google Shape;2464;p37">
                <a:extLst>
                  <a:ext uri="{FF2B5EF4-FFF2-40B4-BE49-F238E27FC236}">
                    <a16:creationId xmlns:a16="http://schemas.microsoft.com/office/drawing/2014/main" id="{7B7F8B3A-5B72-F60B-26DC-C3E26AE2944A}"/>
                  </a:ext>
                </a:extLst>
              </p:cNvPr>
              <p:cNvSpPr/>
              <p:nvPr/>
            </p:nvSpPr>
            <p:spPr>
              <a:xfrm>
                <a:off x="1750" y="2727"/>
                <a:ext cx="82" cy="35"/>
              </a:xfrm>
              <a:custGeom>
                <a:avLst/>
                <a:gdLst/>
                <a:ahLst/>
                <a:cxnLst/>
                <a:rect l="l" t="t" r="r" b="b"/>
                <a:pathLst>
                  <a:path w="82" h="35" extrusionOk="0">
                    <a:moveTo>
                      <a:pt x="6" y="24"/>
                    </a:moveTo>
                    <a:lnTo>
                      <a:pt x="29" y="18"/>
                    </a:lnTo>
                    <a:lnTo>
                      <a:pt x="53" y="12"/>
                    </a:lnTo>
                    <a:lnTo>
                      <a:pt x="76" y="0"/>
                    </a:lnTo>
                    <a:lnTo>
                      <a:pt x="82" y="0"/>
                    </a:lnTo>
                    <a:lnTo>
                      <a:pt x="82" y="6"/>
                    </a:lnTo>
                    <a:lnTo>
                      <a:pt x="70" y="18"/>
                    </a:lnTo>
                    <a:lnTo>
                      <a:pt x="53" y="29"/>
                    </a:lnTo>
                    <a:lnTo>
                      <a:pt x="35" y="35"/>
                    </a:lnTo>
                    <a:lnTo>
                      <a:pt x="12" y="35"/>
                    </a:lnTo>
                    <a:lnTo>
                      <a:pt x="0" y="24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grpSp>
          <p:nvGrpSpPr>
            <p:cNvPr id="1274" name="Google Shape;2465;p37">
              <a:extLst>
                <a:ext uri="{FF2B5EF4-FFF2-40B4-BE49-F238E27FC236}">
                  <a16:creationId xmlns:a16="http://schemas.microsoft.com/office/drawing/2014/main" id="{678338EA-DED2-65CD-413D-756D5724FAB0}"/>
                </a:ext>
              </a:extLst>
            </p:cNvPr>
            <p:cNvGrpSpPr/>
            <p:nvPr/>
          </p:nvGrpSpPr>
          <p:grpSpPr>
            <a:xfrm>
              <a:off x="8423255" y="3770998"/>
              <a:ext cx="327025" cy="738188"/>
              <a:chOff x="4524" y="2592"/>
              <a:chExt cx="206" cy="465"/>
            </a:xfrm>
          </p:grpSpPr>
          <p:grpSp>
            <p:nvGrpSpPr>
              <p:cNvPr id="1277" name="Google Shape;2466;p37">
                <a:extLst>
                  <a:ext uri="{FF2B5EF4-FFF2-40B4-BE49-F238E27FC236}">
                    <a16:creationId xmlns:a16="http://schemas.microsoft.com/office/drawing/2014/main" id="{3B85F338-4908-6E2C-50E8-89A811617167}"/>
                  </a:ext>
                </a:extLst>
              </p:cNvPr>
              <p:cNvGrpSpPr/>
              <p:nvPr/>
            </p:nvGrpSpPr>
            <p:grpSpPr>
              <a:xfrm>
                <a:off x="4571" y="2686"/>
                <a:ext cx="153" cy="147"/>
                <a:chOff x="4571" y="2686"/>
                <a:chExt cx="153" cy="147"/>
              </a:xfrm>
            </p:grpSpPr>
            <p:sp>
              <p:nvSpPr>
                <p:cNvPr id="1285" name="Google Shape;2467;p37">
                  <a:extLst>
                    <a:ext uri="{FF2B5EF4-FFF2-40B4-BE49-F238E27FC236}">
                      <a16:creationId xmlns:a16="http://schemas.microsoft.com/office/drawing/2014/main" id="{4CB5C801-9888-746F-6C5D-D396A4D04755}"/>
                    </a:ext>
                  </a:extLst>
                </p:cNvPr>
                <p:cNvSpPr/>
                <p:nvPr/>
              </p:nvSpPr>
              <p:spPr>
                <a:xfrm>
                  <a:off x="4571" y="2686"/>
                  <a:ext cx="153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" h="147" extrusionOk="0">
                      <a:moveTo>
                        <a:pt x="0" y="0"/>
                      </a:moveTo>
                      <a:lnTo>
                        <a:pt x="6" y="141"/>
                      </a:lnTo>
                      <a:lnTo>
                        <a:pt x="153" y="147"/>
                      </a:lnTo>
                      <a:lnTo>
                        <a:pt x="15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99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  <p:sp>
              <p:nvSpPr>
                <p:cNvPr id="1286" name="Google Shape;2468;p37">
                  <a:extLst>
                    <a:ext uri="{FF2B5EF4-FFF2-40B4-BE49-F238E27FC236}">
                      <a16:creationId xmlns:a16="http://schemas.microsoft.com/office/drawing/2014/main" id="{D8840C0F-75B3-B462-592E-4F643B3B9058}"/>
                    </a:ext>
                  </a:extLst>
                </p:cNvPr>
                <p:cNvSpPr/>
                <p:nvPr/>
              </p:nvSpPr>
              <p:spPr>
                <a:xfrm>
                  <a:off x="4571" y="2686"/>
                  <a:ext cx="153" cy="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" h="147" extrusionOk="0">
                      <a:moveTo>
                        <a:pt x="0" y="0"/>
                      </a:moveTo>
                      <a:lnTo>
                        <a:pt x="6" y="141"/>
                      </a:lnTo>
                      <a:lnTo>
                        <a:pt x="153" y="147"/>
                      </a:lnTo>
                      <a:lnTo>
                        <a:pt x="153" y="1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CC33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900" b="1">
                    <a:solidFill>
                      <a:srgbClr val="000000"/>
                    </a:solidFill>
                    <a:latin typeface="Comic Sans MS"/>
                    <a:ea typeface="Comic Sans MS"/>
                    <a:cs typeface="Comic Sans MS"/>
                    <a:sym typeface="Comic Sans MS"/>
                  </a:endParaRPr>
                </a:p>
              </p:txBody>
            </p:sp>
          </p:grpSp>
          <p:sp>
            <p:nvSpPr>
              <p:cNvPr id="1278" name="Google Shape;2469;p37">
                <a:extLst>
                  <a:ext uri="{FF2B5EF4-FFF2-40B4-BE49-F238E27FC236}">
                    <a16:creationId xmlns:a16="http://schemas.microsoft.com/office/drawing/2014/main" id="{49E2F920-6CCB-ABA4-450F-B857C343257B}"/>
                  </a:ext>
                </a:extLst>
              </p:cNvPr>
              <p:cNvSpPr/>
              <p:nvPr/>
            </p:nvSpPr>
            <p:spPr>
              <a:xfrm>
                <a:off x="4524" y="2592"/>
                <a:ext cx="206" cy="465"/>
              </a:xfrm>
              <a:custGeom>
                <a:avLst/>
                <a:gdLst/>
                <a:ahLst/>
                <a:cxnLst/>
                <a:rect l="l" t="t" r="r" b="b"/>
                <a:pathLst>
                  <a:path w="206" h="465" extrusionOk="0">
                    <a:moveTo>
                      <a:pt x="123" y="0"/>
                    </a:moveTo>
                    <a:lnTo>
                      <a:pt x="135" y="5"/>
                    </a:lnTo>
                    <a:lnTo>
                      <a:pt x="141" y="17"/>
                    </a:lnTo>
                    <a:lnTo>
                      <a:pt x="135" y="35"/>
                    </a:lnTo>
                    <a:lnTo>
                      <a:pt x="147" y="58"/>
                    </a:lnTo>
                    <a:lnTo>
                      <a:pt x="135" y="58"/>
                    </a:lnTo>
                    <a:lnTo>
                      <a:pt x="123" y="53"/>
                    </a:lnTo>
                    <a:lnTo>
                      <a:pt x="123" y="58"/>
                    </a:lnTo>
                    <a:lnTo>
                      <a:pt x="117" y="58"/>
                    </a:lnTo>
                    <a:lnTo>
                      <a:pt x="112" y="64"/>
                    </a:lnTo>
                    <a:lnTo>
                      <a:pt x="123" y="70"/>
                    </a:lnTo>
                    <a:lnTo>
                      <a:pt x="141" y="82"/>
                    </a:lnTo>
                    <a:lnTo>
                      <a:pt x="153" y="117"/>
                    </a:lnTo>
                    <a:lnTo>
                      <a:pt x="159" y="129"/>
                    </a:lnTo>
                    <a:lnTo>
                      <a:pt x="165" y="141"/>
                    </a:lnTo>
                    <a:lnTo>
                      <a:pt x="159" y="153"/>
                    </a:lnTo>
                    <a:lnTo>
                      <a:pt x="170" y="182"/>
                    </a:lnTo>
                    <a:lnTo>
                      <a:pt x="182" y="206"/>
                    </a:lnTo>
                    <a:lnTo>
                      <a:pt x="206" y="206"/>
                    </a:lnTo>
                    <a:lnTo>
                      <a:pt x="200" y="211"/>
                    </a:lnTo>
                    <a:lnTo>
                      <a:pt x="188" y="211"/>
                    </a:lnTo>
                    <a:lnTo>
                      <a:pt x="206" y="229"/>
                    </a:lnTo>
                    <a:lnTo>
                      <a:pt x="188" y="241"/>
                    </a:lnTo>
                    <a:lnTo>
                      <a:pt x="170" y="229"/>
                    </a:lnTo>
                    <a:lnTo>
                      <a:pt x="165" y="206"/>
                    </a:lnTo>
                    <a:lnTo>
                      <a:pt x="141" y="164"/>
                    </a:lnTo>
                    <a:lnTo>
                      <a:pt x="135" y="164"/>
                    </a:lnTo>
                    <a:lnTo>
                      <a:pt x="135" y="159"/>
                    </a:lnTo>
                    <a:lnTo>
                      <a:pt x="123" y="176"/>
                    </a:lnTo>
                    <a:lnTo>
                      <a:pt x="117" y="182"/>
                    </a:lnTo>
                    <a:lnTo>
                      <a:pt x="112" y="194"/>
                    </a:lnTo>
                    <a:lnTo>
                      <a:pt x="106" y="206"/>
                    </a:lnTo>
                    <a:lnTo>
                      <a:pt x="112" y="235"/>
                    </a:lnTo>
                    <a:lnTo>
                      <a:pt x="117" y="264"/>
                    </a:lnTo>
                    <a:lnTo>
                      <a:pt x="123" y="406"/>
                    </a:lnTo>
                    <a:lnTo>
                      <a:pt x="106" y="447"/>
                    </a:lnTo>
                    <a:lnTo>
                      <a:pt x="129" y="459"/>
                    </a:lnTo>
                    <a:lnTo>
                      <a:pt x="82" y="465"/>
                    </a:lnTo>
                    <a:lnTo>
                      <a:pt x="70" y="370"/>
                    </a:lnTo>
                    <a:lnTo>
                      <a:pt x="70" y="306"/>
                    </a:lnTo>
                    <a:lnTo>
                      <a:pt x="59" y="270"/>
                    </a:lnTo>
                    <a:lnTo>
                      <a:pt x="59" y="329"/>
                    </a:lnTo>
                    <a:lnTo>
                      <a:pt x="59" y="423"/>
                    </a:lnTo>
                    <a:lnTo>
                      <a:pt x="47" y="435"/>
                    </a:lnTo>
                    <a:lnTo>
                      <a:pt x="53" y="459"/>
                    </a:lnTo>
                    <a:lnTo>
                      <a:pt x="23" y="465"/>
                    </a:lnTo>
                    <a:lnTo>
                      <a:pt x="0" y="406"/>
                    </a:lnTo>
                    <a:lnTo>
                      <a:pt x="11" y="247"/>
                    </a:lnTo>
                    <a:lnTo>
                      <a:pt x="23" y="217"/>
                    </a:lnTo>
                    <a:lnTo>
                      <a:pt x="23" y="147"/>
                    </a:lnTo>
                    <a:lnTo>
                      <a:pt x="23" y="94"/>
                    </a:lnTo>
                    <a:lnTo>
                      <a:pt x="35" y="76"/>
                    </a:lnTo>
                    <a:lnTo>
                      <a:pt x="53" y="70"/>
                    </a:lnTo>
                    <a:lnTo>
                      <a:pt x="70" y="64"/>
                    </a:lnTo>
                    <a:lnTo>
                      <a:pt x="70" y="58"/>
                    </a:lnTo>
                    <a:lnTo>
                      <a:pt x="82" y="58"/>
                    </a:lnTo>
                    <a:lnTo>
                      <a:pt x="82" y="47"/>
                    </a:lnTo>
                    <a:lnTo>
                      <a:pt x="82" y="41"/>
                    </a:lnTo>
                    <a:lnTo>
                      <a:pt x="82" y="35"/>
                    </a:lnTo>
                    <a:lnTo>
                      <a:pt x="82" y="29"/>
                    </a:lnTo>
                    <a:lnTo>
                      <a:pt x="82" y="23"/>
                    </a:lnTo>
                    <a:lnTo>
                      <a:pt x="88" y="17"/>
                    </a:lnTo>
                    <a:lnTo>
                      <a:pt x="94" y="5"/>
                    </a:lnTo>
                    <a:lnTo>
                      <a:pt x="112" y="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23282B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79" name="Google Shape;2470;p37">
                <a:extLst>
                  <a:ext uri="{FF2B5EF4-FFF2-40B4-BE49-F238E27FC236}">
                    <a16:creationId xmlns:a16="http://schemas.microsoft.com/office/drawing/2014/main" id="{39E1AC0E-3354-731B-686C-A3BE2AD31AE3}"/>
                  </a:ext>
                </a:extLst>
              </p:cNvPr>
              <p:cNvSpPr/>
              <p:nvPr/>
            </p:nvSpPr>
            <p:spPr>
              <a:xfrm>
                <a:off x="4600" y="2597"/>
                <a:ext cx="59" cy="42"/>
              </a:xfrm>
              <a:custGeom>
                <a:avLst/>
                <a:gdLst/>
                <a:ahLst/>
                <a:cxnLst/>
                <a:rect l="l" t="t" r="r" b="b"/>
                <a:pathLst>
                  <a:path w="59" h="42" extrusionOk="0">
                    <a:moveTo>
                      <a:pt x="47" y="0"/>
                    </a:moveTo>
                    <a:lnTo>
                      <a:pt x="59" y="12"/>
                    </a:lnTo>
                    <a:lnTo>
                      <a:pt x="59" y="24"/>
                    </a:lnTo>
                    <a:lnTo>
                      <a:pt x="59" y="36"/>
                    </a:lnTo>
                    <a:lnTo>
                      <a:pt x="59" y="42"/>
                    </a:lnTo>
                    <a:lnTo>
                      <a:pt x="47" y="36"/>
                    </a:lnTo>
                    <a:lnTo>
                      <a:pt x="30" y="36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6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AE32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80" name="Google Shape;2471;p37">
                <a:extLst>
                  <a:ext uri="{FF2B5EF4-FFF2-40B4-BE49-F238E27FC236}">
                    <a16:creationId xmlns:a16="http://schemas.microsoft.com/office/drawing/2014/main" id="{8837846C-621C-FF26-3EFE-AEAE3DA317F8}"/>
                  </a:ext>
                </a:extLst>
              </p:cNvPr>
              <p:cNvSpPr/>
              <p:nvPr/>
            </p:nvSpPr>
            <p:spPr>
              <a:xfrm>
                <a:off x="4600" y="2645"/>
                <a:ext cx="30" cy="5"/>
              </a:xfrm>
              <a:custGeom>
                <a:avLst/>
                <a:gdLst/>
                <a:ahLst/>
                <a:cxnLst/>
                <a:rect l="l" t="t" r="r" b="b"/>
                <a:pathLst>
                  <a:path w="30" h="5" extrusionOk="0">
                    <a:moveTo>
                      <a:pt x="30" y="0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18" y="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81" name="Google Shape;2472;p37">
                <a:extLst>
                  <a:ext uri="{FF2B5EF4-FFF2-40B4-BE49-F238E27FC236}">
                    <a16:creationId xmlns:a16="http://schemas.microsoft.com/office/drawing/2014/main" id="{611C1579-1019-0F64-E6B6-A80E345B66F1}"/>
                  </a:ext>
                </a:extLst>
              </p:cNvPr>
              <p:cNvSpPr/>
              <p:nvPr/>
            </p:nvSpPr>
            <p:spPr>
              <a:xfrm>
                <a:off x="4547" y="2650"/>
                <a:ext cx="136" cy="15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53" extrusionOk="0">
                    <a:moveTo>
                      <a:pt x="71" y="6"/>
                    </a:moveTo>
                    <a:lnTo>
                      <a:pt x="83" y="0"/>
                    </a:lnTo>
                    <a:lnTo>
                      <a:pt x="94" y="12"/>
                    </a:lnTo>
                    <a:lnTo>
                      <a:pt x="100" y="18"/>
                    </a:lnTo>
                    <a:lnTo>
                      <a:pt x="106" y="36"/>
                    </a:lnTo>
                    <a:lnTo>
                      <a:pt x="118" y="48"/>
                    </a:lnTo>
                    <a:lnTo>
                      <a:pt x="124" y="71"/>
                    </a:lnTo>
                    <a:lnTo>
                      <a:pt x="136" y="83"/>
                    </a:lnTo>
                    <a:lnTo>
                      <a:pt x="124" y="89"/>
                    </a:lnTo>
                    <a:lnTo>
                      <a:pt x="124" y="101"/>
                    </a:lnTo>
                    <a:lnTo>
                      <a:pt x="112" y="95"/>
                    </a:lnTo>
                    <a:lnTo>
                      <a:pt x="124" y="77"/>
                    </a:lnTo>
                    <a:lnTo>
                      <a:pt x="112" y="89"/>
                    </a:lnTo>
                    <a:lnTo>
                      <a:pt x="100" y="65"/>
                    </a:lnTo>
                    <a:lnTo>
                      <a:pt x="94" y="53"/>
                    </a:lnTo>
                    <a:lnTo>
                      <a:pt x="83" y="24"/>
                    </a:lnTo>
                    <a:lnTo>
                      <a:pt x="83" y="48"/>
                    </a:lnTo>
                    <a:lnTo>
                      <a:pt x="94" y="65"/>
                    </a:lnTo>
                    <a:lnTo>
                      <a:pt x="83" y="59"/>
                    </a:lnTo>
                    <a:lnTo>
                      <a:pt x="77" y="48"/>
                    </a:lnTo>
                    <a:lnTo>
                      <a:pt x="77" y="59"/>
                    </a:lnTo>
                    <a:lnTo>
                      <a:pt x="100" y="71"/>
                    </a:lnTo>
                    <a:lnTo>
                      <a:pt x="100" y="83"/>
                    </a:lnTo>
                    <a:lnTo>
                      <a:pt x="100" y="89"/>
                    </a:lnTo>
                    <a:lnTo>
                      <a:pt x="94" y="112"/>
                    </a:lnTo>
                    <a:lnTo>
                      <a:pt x="71" y="148"/>
                    </a:lnTo>
                    <a:lnTo>
                      <a:pt x="71" y="153"/>
                    </a:lnTo>
                    <a:lnTo>
                      <a:pt x="36" y="148"/>
                    </a:lnTo>
                    <a:lnTo>
                      <a:pt x="24" y="142"/>
                    </a:lnTo>
                    <a:lnTo>
                      <a:pt x="6" y="130"/>
                    </a:lnTo>
                    <a:lnTo>
                      <a:pt x="0" y="124"/>
                    </a:lnTo>
                    <a:lnTo>
                      <a:pt x="6" y="112"/>
                    </a:lnTo>
                    <a:lnTo>
                      <a:pt x="6" y="101"/>
                    </a:lnTo>
                    <a:lnTo>
                      <a:pt x="6" y="53"/>
                    </a:lnTo>
                    <a:lnTo>
                      <a:pt x="18" y="24"/>
                    </a:lnTo>
                    <a:lnTo>
                      <a:pt x="41" y="12"/>
                    </a:lnTo>
                    <a:lnTo>
                      <a:pt x="59" y="0"/>
                    </a:lnTo>
                    <a:lnTo>
                      <a:pt x="71" y="6"/>
                    </a:lnTo>
                    <a:close/>
                  </a:path>
                </a:pathLst>
              </a:custGeom>
              <a:solidFill>
                <a:srgbClr val="0089E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82" name="Google Shape;2473;p37">
                <a:extLst>
                  <a:ext uri="{FF2B5EF4-FFF2-40B4-BE49-F238E27FC236}">
                    <a16:creationId xmlns:a16="http://schemas.microsoft.com/office/drawing/2014/main" id="{33C233DA-AF4E-1E47-8039-E7DAA53B1EF2}"/>
                  </a:ext>
                </a:extLst>
              </p:cNvPr>
              <p:cNvSpPr/>
              <p:nvPr/>
            </p:nvSpPr>
            <p:spPr>
              <a:xfrm>
                <a:off x="4606" y="2609"/>
                <a:ext cx="53" cy="24"/>
              </a:xfrm>
              <a:custGeom>
                <a:avLst/>
                <a:gdLst/>
                <a:ahLst/>
                <a:cxnLst/>
                <a:rect l="l" t="t" r="r" b="b"/>
                <a:pathLst>
                  <a:path w="53" h="24" extrusionOk="0">
                    <a:moveTo>
                      <a:pt x="53" y="24"/>
                    </a:moveTo>
                    <a:lnTo>
                      <a:pt x="41" y="18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18" y="12"/>
                    </a:lnTo>
                    <a:lnTo>
                      <a:pt x="30" y="12"/>
                    </a:lnTo>
                    <a:lnTo>
                      <a:pt x="41" y="12"/>
                    </a:lnTo>
                    <a:lnTo>
                      <a:pt x="53" y="18"/>
                    </a:lnTo>
                    <a:lnTo>
                      <a:pt x="53" y="24"/>
                    </a:lnTo>
                    <a:close/>
                  </a:path>
                </a:pathLst>
              </a:custGeom>
              <a:solidFill>
                <a:srgbClr val="F48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83" name="Google Shape;2474;p37">
                <a:extLst>
                  <a:ext uri="{FF2B5EF4-FFF2-40B4-BE49-F238E27FC236}">
                    <a16:creationId xmlns:a16="http://schemas.microsoft.com/office/drawing/2014/main" id="{A829752C-66D2-9EF7-54F9-7EFF00D5DCE2}"/>
                  </a:ext>
                </a:extLst>
              </p:cNvPr>
              <p:cNvSpPr/>
              <p:nvPr/>
            </p:nvSpPr>
            <p:spPr>
              <a:xfrm>
                <a:off x="4559" y="2656"/>
                <a:ext cx="59" cy="118"/>
              </a:xfrm>
              <a:custGeom>
                <a:avLst/>
                <a:gdLst/>
                <a:ahLst/>
                <a:cxnLst/>
                <a:rect l="l" t="t" r="r" b="b"/>
                <a:pathLst>
                  <a:path w="10" h="20" extrusionOk="0">
                    <a:moveTo>
                      <a:pt x="10" y="1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11"/>
                    </a:lnTo>
                    <a:lnTo>
                      <a:pt x="0" y="20"/>
                    </a:lnTo>
                    <a:lnTo>
                      <a:pt x="3" y="9"/>
                    </a:lnTo>
                    <a:lnTo>
                      <a:pt x="5" y="5"/>
                    </a:lnTo>
                    <a:cubicBezTo>
                      <a:pt x="5" y="5"/>
                      <a:pt x="10" y="0"/>
                      <a:pt x="10" y="1"/>
                    </a:cubicBezTo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284" name="Google Shape;2475;p37">
                <a:extLst>
                  <a:ext uri="{FF2B5EF4-FFF2-40B4-BE49-F238E27FC236}">
                    <a16:creationId xmlns:a16="http://schemas.microsoft.com/office/drawing/2014/main" id="{A7C74243-3A7F-1923-55D3-C9C76CF239E2}"/>
                  </a:ext>
                </a:extLst>
              </p:cNvPr>
              <p:cNvSpPr/>
              <p:nvPr/>
            </p:nvSpPr>
            <p:spPr>
              <a:xfrm>
                <a:off x="4541" y="2774"/>
                <a:ext cx="89" cy="35"/>
              </a:xfrm>
              <a:custGeom>
                <a:avLst/>
                <a:gdLst/>
                <a:ahLst/>
                <a:cxnLst/>
                <a:rect l="l" t="t" r="r" b="b"/>
                <a:pathLst>
                  <a:path w="89" h="35" extrusionOk="0">
                    <a:moveTo>
                      <a:pt x="77" y="24"/>
                    </a:moveTo>
                    <a:lnTo>
                      <a:pt x="53" y="18"/>
                    </a:lnTo>
                    <a:lnTo>
                      <a:pt x="3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8" y="18"/>
                    </a:lnTo>
                    <a:lnTo>
                      <a:pt x="36" y="29"/>
                    </a:lnTo>
                    <a:lnTo>
                      <a:pt x="53" y="35"/>
                    </a:lnTo>
                    <a:lnTo>
                      <a:pt x="77" y="35"/>
                    </a:lnTo>
                    <a:lnTo>
                      <a:pt x="89" y="24"/>
                    </a:lnTo>
                    <a:lnTo>
                      <a:pt x="77" y="24"/>
                    </a:lnTo>
                    <a:close/>
                  </a:path>
                </a:pathLst>
              </a:custGeom>
              <a:solidFill>
                <a:srgbClr val="61BFF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1">
                  <a:solidFill>
                    <a:srgbClr val="000000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  <p:sp>
          <p:nvSpPr>
            <p:cNvPr id="1275" name="Google Shape;2476;p37">
              <a:extLst>
                <a:ext uri="{FF2B5EF4-FFF2-40B4-BE49-F238E27FC236}">
                  <a16:creationId xmlns:a16="http://schemas.microsoft.com/office/drawing/2014/main" id="{A582ACBA-7E44-C99D-5E27-BD4A373F332B}"/>
                </a:ext>
              </a:extLst>
            </p:cNvPr>
            <p:cNvSpPr/>
            <p:nvPr/>
          </p:nvSpPr>
          <p:spPr>
            <a:xfrm>
              <a:off x="9226530" y="4471086"/>
              <a:ext cx="1042988" cy="793352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276" name="Google Shape;2477;p37">
              <a:extLst>
                <a:ext uri="{FF2B5EF4-FFF2-40B4-BE49-F238E27FC236}">
                  <a16:creationId xmlns:a16="http://schemas.microsoft.com/office/drawing/2014/main" id="{954AF352-7AC0-358F-7AF7-8B65FCB4E7B5}"/>
                </a:ext>
              </a:extLst>
            </p:cNvPr>
            <p:cNvSpPr/>
            <p:nvPr/>
          </p:nvSpPr>
          <p:spPr>
            <a:xfrm>
              <a:off x="9290031" y="4509186"/>
              <a:ext cx="996950" cy="774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более </a:t>
              </a:r>
              <a:endParaRPr sz="1100"/>
            </a:p>
            <a:p>
              <a:pPr marL="0" marR="0" lvl="0" indent="0" algn="l" rtl="0">
                <a:spcBef>
                  <a:spcPts val="8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Высокие </a:t>
              </a:r>
              <a:endParaRPr sz="1100"/>
            </a:p>
            <a:p>
              <a:pPr marL="0" marR="0" lvl="0" indent="0" algn="l" rtl="0">
                <a:spcBef>
                  <a:spcPts val="80"/>
                </a:spcBef>
                <a:spcAft>
                  <a:spcPts val="0"/>
                </a:spcAft>
                <a:buNone/>
              </a:pPr>
              <a:r>
                <a:rPr lang="ru-RU" sz="1050" b="1">
                  <a:solidFill>
                    <a:srgbClr val="FFFF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запасы</a:t>
              </a:r>
              <a:endParaRPr sz="1100"/>
            </a:p>
            <a:p>
              <a:pPr marL="0" marR="0" lvl="0" indent="0" algn="l" rtl="0">
                <a:spcBef>
                  <a:spcPts val="80"/>
                </a:spcBef>
                <a:spcAft>
                  <a:spcPts val="0"/>
                </a:spcAft>
                <a:buNone/>
              </a:pPr>
              <a:endParaRPr sz="1050" b="1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Баланс затрат и частоты доставки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28016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увеличении частоты доставки транспортные и складские затраты на обработку возрастают, в то время как затраты на запасы и хранение снижаются — минимальный уровень затрат достигается при той частоте, где совокупная кривая затрат находится на самом низком уровне.</a:t>
            </a:r>
            <a:endParaRPr lang="en-US" sz="120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502920" y="1783080"/>
          <a:ext cx="81381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cost curves. Source: Rushton, Croucher, &amp; Baker (2017); Christopher, M. (2005) total-cost concept.</a:t>
            </a:r>
            <a:endParaRPr lang="en-US" sz="900" dirty="0"/>
          </a:p>
        </p:txBody>
      </p:sp>
      <p:pic>
        <p:nvPicPr>
          <p:cNvPr id="12" name="Google Shape;2546;p39">
            <a:extLst>
              <a:ext uri="{FF2B5EF4-FFF2-40B4-BE49-F238E27FC236}">
                <a16:creationId xmlns:a16="http://schemas.microsoft.com/office/drawing/2014/main" id="{9BBE11CA-89DC-B9DF-9D9C-95B50FF5A81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9026" y="5751765"/>
            <a:ext cx="1065737" cy="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546;p39">
            <a:extLst>
              <a:ext uri="{FF2B5EF4-FFF2-40B4-BE49-F238E27FC236}">
                <a16:creationId xmlns:a16="http://schemas.microsoft.com/office/drawing/2014/main" id="{4939812C-2887-C0C6-A768-2AA5D0B00D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426" y="5904165"/>
            <a:ext cx="1065737" cy="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546;p39">
            <a:extLst>
              <a:ext uri="{FF2B5EF4-FFF2-40B4-BE49-F238E27FC236}">
                <a16:creationId xmlns:a16="http://schemas.microsoft.com/office/drawing/2014/main" id="{CCBA51EB-19BE-2715-46AB-2C9A0C2E007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826" y="6056565"/>
            <a:ext cx="1065737" cy="439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3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337560" y="19431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ГРАФИКА ДОСТАВОК</a:t>
            </a:r>
          </a:p>
        </p:txBody>
      </p:sp>
      <p:sp>
        <p:nvSpPr>
          <p:cNvPr id="4" name="Text 2"/>
          <p:cNvSpPr/>
          <p:nvPr/>
        </p:nvSpPr>
        <p:spPr>
          <a:xfrm>
            <a:off x="3337560" y="514350"/>
            <a:ext cx="5806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Переменные и фиксированные графики доставки</a:t>
            </a:r>
          </a:p>
        </p:txBody>
      </p:sp>
      <p:sp>
        <p:nvSpPr>
          <p:cNvPr id="5" name="Text 3"/>
          <p:cNvSpPr/>
          <p:nvPr/>
        </p:nvSpPr>
        <p:spPr>
          <a:xfrm>
            <a:off x="3337560" y="159683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подхода к определению времени доставки — и различные компромиссы между затратами и уровнем обслуживания, которые каждый из них предполагает.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77240" y="3383280"/>
            <a:ext cx="502920" cy="502920"/>
          </a:xfrm>
          <a:prstGeom prst="ellipse">
            <a:avLst/>
          </a:prstGeom>
          <a:solidFill>
            <a:srgbClr val="1A4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99" y="3514039"/>
            <a:ext cx="241402" cy="241402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508760" y="3383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519" y="3514039"/>
            <a:ext cx="241402" cy="24140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12" name="Image 2" descr="/sessions/relaxed-cool-hopper/mnt/outputs/build/assets/lica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13" name="Image 3" descr="/sessions/relaxed-cool-hopper/mnt/outputs/build/assets/learn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59AF76-C3A1-52CA-5685-D40B6AAE4C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560" y="2281991"/>
            <a:ext cx="5318459" cy="2222706"/>
          </a:xfrm>
          <a:prstGeom prst="rect">
            <a:avLst/>
          </a:prstGeom>
        </p:spPr>
      </p:pic>
      <p:pic>
        <p:nvPicPr>
          <p:cNvPr id="17" name="Google Shape;2546;p39">
            <a:extLst>
              <a:ext uri="{FF2B5EF4-FFF2-40B4-BE49-F238E27FC236}">
                <a16:creationId xmlns:a16="http://schemas.microsoft.com/office/drawing/2014/main" id="{1E2EE9B0-7A40-14C7-E2C4-AB389C52652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9026" y="5751765"/>
            <a:ext cx="1065737" cy="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546;p39">
            <a:extLst>
              <a:ext uri="{FF2B5EF4-FFF2-40B4-BE49-F238E27FC236}">
                <a16:creationId xmlns:a16="http://schemas.microsoft.com/office/drawing/2014/main" id="{028F1501-291A-C4E4-7BC2-FB475B553B9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1426" y="5904165"/>
            <a:ext cx="1065737" cy="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546;p39">
            <a:extLst>
              <a:ext uri="{FF2B5EF4-FFF2-40B4-BE49-F238E27FC236}">
                <a16:creationId xmlns:a16="http://schemas.microsoft.com/office/drawing/2014/main" id="{4F42D646-26C0-01DC-89A9-02257E0814F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3826" y="6056565"/>
            <a:ext cx="1065737" cy="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546;p39">
            <a:extLst>
              <a:ext uri="{FF2B5EF4-FFF2-40B4-BE49-F238E27FC236}">
                <a16:creationId xmlns:a16="http://schemas.microsoft.com/office/drawing/2014/main" id="{64A21F68-6F17-75F5-48F3-23D587DCE6B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6226" y="6208965"/>
            <a:ext cx="1065737" cy="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DAAC0B8-B03D-76B9-12BF-B713996C9B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316" y="4274380"/>
            <a:ext cx="799303" cy="32971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ГРАФИКА ДОСТАВОК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Переменные графики доставки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Поставки осуществляются только тогда, когда в рабочем магазине возникает потребность в полной загрузке транспортного средства.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28800"/>
            <a:ext cx="3909060" cy="2468880"/>
          </a:xfrm>
          <a:prstGeom prst="roundRect">
            <a:avLst>
              <a:gd name="adj" fmla="val 2222"/>
            </a:avLst>
          </a:prstGeom>
          <a:solidFill>
            <a:srgbClr val="FBF4E1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04088" y="1888236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8C6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Преимущество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704088" y="2359152"/>
            <a:ext cx="35067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Эффективное использование транспортных мощностей — транспортные средства работают с более высокой степенью загрузки.</a:t>
            </a:r>
          </a:p>
        </p:txBody>
      </p:sp>
      <p:sp>
        <p:nvSpPr>
          <p:cNvPr id="12" name="Shape 8"/>
          <p:cNvSpPr/>
          <p:nvPr/>
        </p:nvSpPr>
        <p:spPr>
          <a:xfrm>
            <a:off x="4732020" y="1828800"/>
            <a:ext cx="3909060" cy="2468880"/>
          </a:xfrm>
          <a:prstGeom prst="roundRect">
            <a:avLst>
              <a:gd name="adj" fmla="val 2222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4874442" y="1872205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Недостатки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874442" y="2225428"/>
            <a:ext cx="362421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Увеличение административной работы для отслеживания и запуска каждой переменной доставки.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Повышенный риск дефицита запасов или отсутствия товара на складе.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Увеличение затрат на содержание запасов и требуемых складских мощностей.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Повышенная сложность управления транспортом и планирования графиков.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Увеличение затрат на персонал из-за сверхурочной работы в периоды пиковой нагрузки.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ГРАФИКА ДОСТАВОК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Фиксированные графики доставки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Поставки осуществляются в соответствии с заранее определенным планом через равные, фиксированные интервалы времени.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28800"/>
            <a:ext cx="3909060" cy="1874520"/>
          </a:xfrm>
          <a:prstGeom prst="roundRect">
            <a:avLst>
              <a:gd name="adj" fmla="val 2927"/>
            </a:avLst>
          </a:prstGeom>
          <a:solidFill>
            <a:srgbClr val="FBF4E1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640080" y="1801368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8C6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Преимущества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585216" y="2221992"/>
            <a:ext cx="38267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Графики можно планировать заранее на длительный период.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Требуется меньше административных ресурсов для управления системой.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снизить уровень страховых запасов.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необходимости увеличивать запасы, объемы хранения или складские мощности.</a:t>
            </a:r>
          </a:p>
        </p:txBody>
      </p:sp>
      <p:sp>
        <p:nvSpPr>
          <p:cNvPr id="12" name="Shape 8"/>
          <p:cNvSpPr/>
          <p:nvPr/>
        </p:nvSpPr>
        <p:spPr>
          <a:xfrm>
            <a:off x="4732020" y="1828800"/>
            <a:ext cx="3909060" cy="1874520"/>
          </a:xfrm>
          <a:prstGeom prst="roundRect">
            <a:avLst>
              <a:gd name="adj" fmla="val 292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4933188" y="1801368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Недостаток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933188" y="2359152"/>
            <a:ext cx="35067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высокие транспортные затраты, поскольку транспортные средства часто работают с неполной загрузкой.</a:t>
            </a:r>
          </a:p>
        </p:txBody>
      </p:sp>
      <p:sp>
        <p:nvSpPr>
          <p:cNvPr id="15" name="Shape 11"/>
          <p:cNvSpPr/>
          <p:nvPr/>
        </p:nvSpPr>
        <p:spPr>
          <a:xfrm>
            <a:off x="502920" y="3913632"/>
            <a:ext cx="8138160" cy="384048"/>
          </a:xfrm>
          <a:prstGeom prst="roundRect">
            <a:avLst>
              <a:gd name="adj" fmla="val 1428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640080" y="391363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050" i="1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Учитывая эти преимущества, многие хорошо спроектированные логистические системы по умолчанию используют фиксированные графики доставки.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502920" y="4576572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(2017). The Handbook of Logistics and Distribution Management (6th ed.). Kogan Page / CILT.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ГРАФИКА ДОСТАВОК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Требуемая мощность обработки: переменные и фиксированные графики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28016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Переменные графики создают нерегулярную и пиковую нагрузку на обработку грузов; фиксированные графики распределяют эту нагрузку более равномерно, формируя стабильную и предсказуемую потребность в ресурсах.</a:t>
            </a:r>
            <a:endParaRPr lang="en-US" sz="1200" i="1" dirty="0">
              <a:solidFill>
                <a:srgbClr val="5B6B7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graphicFrame>
        <p:nvGraphicFramePr>
          <p:cNvPr id="9" name="Chart 0"/>
          <p:cNvGraphicFramePr/>
          <p:nvPr/>
        </p:nvGraphicFramePr>
        <p:xfrm>
          <a:off x="502920" y="1783080"/>
          <a:ext cx="81381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pattern. Source: Rushton, A., Croucher, P., &amp; Baker, P. (2017). The Handbook of Logistics and Distribution Management (6th ed.).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 ГРАФИКА ДОСТАВОК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Определение размера автопарка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976246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0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размера собственного автопарка по пиковому спросу приводит к неэффективному использованию мощностей в периоды низкой нагрузки; расчет только на средний спрос приводит к нехватке транспорта в периоды пиковых нагрузок.Многие операторы используют комбинацию меньшего собственного автопарка и привлечения сторонних перевозчиков для покрытия сезонных пиков.</a:t>
            </a:r>
            <a:endParaRPr lang="en-US" sz="10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150202-9B3F-7F8C-6BFF-492769B62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442" y="1465614"/>
            <a:ext cx="6003036" cy="349905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REFERENCE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Ссылки на источники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8912" y="1117282"/>
            <a:ext cx="8138160" cy="3519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Ballou, R. H. (2004). Business Logistics/Supply Chain Management (5th ed.). Pearson Prentice Hall.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Bontekoning, Y. M., Macharis, C., &amp; Trip, J. J. (2004). Is a new applied transportation research field emerging? A review of intermodal rail–truck freight transport literature. Transportation Research Part A: Policy and Practice, 38(1), 1–34. https://doi.org/10.1016/j.tra.2003.06.001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Chopra, S., &amp; Meindl, P. (2016). Supply Chain Management: Strategy, Planning, and Operation (6th ed.). Pearson Education.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Christopher, M. (2005). Logistics and Supply Chain Management: Creating Value-Adding Networks (3rd ed.). Financial Times Prentice Hall.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Coyle, J. J., Novack, R. A., Gibson, B. J., &amp; Bardi, E. J. (2016). Transportation: A Supply Chain Perspective (8th ed.). Cengage Learning.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Flores, B. E., &amp; Whybark, D. C. (1986). Multiple criteria ABC analysis. International Journal of Operations &amp; Production Management, 6(3), 38–46. https://doi.org/10.1108/eb054765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Lambert, D. M., Stock, J. R., &amp; Ellram, L. M. (1998). Fundamentals of Logistics Management. Irwin/McGraw-Hill.</a:t>
            </a:r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McKinnon, A. C., Browne, M., Whiteing, A., &amp; Piecyk, M. (Eds.). (2015). Green Logistics: Improving the Environmental Sustainability of Logistics (3rd ed.). Kogan Page.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Pareto, V. (1896). Cours </a:t>
            </a:r>
            <a:r>
              <a:rPr lang="en-US" sz="11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d’économie</a:t>
            </a: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politique (Vol. II). F. Rouge.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Rushton, A., Croucher, P., &amp; Baker, P. (2017). The Handbook of Logistics and Distribution Management: Understanding the Supply Chain (6th ed.). Kogan Page / Chartered Institute of Logistics and Transport (UK).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Silver, E. A., Pyke, D. F., &amp; Peterson, R. (1998). Inventory Management and Production Planning and Scheduling (3rd ed.). John Wiley &amp; Sons.</a:t>
            </a:r>
            <a:endParaRPr lang="en-US" sz="11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Waters, D. (2003). Inventory Control and Management (2nd ed.). John Wiley &amp; Sons.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</TotalTime>
  <Words>4349</Words>
  <Application>Microsoft Office PowerPoint</Application>
  <PresentationFormat>On-screen Show (16:9)</PresentationFormat>
  <Paragraphs>423</Paragraphs>
  <Slides>31</Slides>
  <Notes>31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Cambria</vt:lpstr>
      <vt:lpstr>Comic Sans MS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S4. Inventory and Transport System</dc:title>
  <dc:subject>PptxGenJS Presentation</dc:subject>
  <dc:creator>Logistics Institute of Central Asia</dc:creator>
  <cp:lastModifiedBy>GTS LICA</cp:lastModifiedBy>
  <cp:revision>54</cp:revision>
  <dcterms:created xsi:type="dcterms:W3CDTF">2026-07-10T14:36:37Z</dcterms:created>
  <dcterms:modified xsi:type="dcterms:W3CDTF">2026-07-17T06:16:35Z</dcterms:modified>
</cp:coreProperties>
</file>